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7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63" r:id="rId14"/>
    <p:sldId id="272" r:id="rId15"/>
    <p:sldId id="273" r:id="rId16"/>
    <p:sldId id="274" r:id="rId17"/>
    <p:sldId id="271" r:id="rId18"/>
    <p:sldId id="275" r:id="rId19"/>
    <p:sldId id="276" r:id="rId20"/>
    <p:sldId id="277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8E8911-8E49-492B-8F9E-A24C556DC487}">
          <p14:sldIdLst>
            <p14:sldId id="257"/>
            <p14:sldId id="259"/>
            <p14:sldId id="260"/>
            <p14:sldId id="261"/>
            <p14:sldId id="279"/>
          </p14:sldIdLst>
        </p14:section>
        <p14:section name="Untitled Section" id="{87366CB0-3286-4869-8090-9183F9829D1C}">
          <p14:sldIdLst>
            <p14:sldId id="262"/>
            <p14:sldId id="265"/>
            <p14:sldId id="266"/>
            <p14:sldId id="267"/>
            <p14:sldId id="268"/>
            <p14:sldId id="269"/>
            <p14:sldId id="270"/>
            <p14:sldId id="263"/>
            <p14:sldId id="272"/>
            <p14:sldId id="273"/>
            <p14:sldId id="274"/>
            <p14:sldId id="271"/>
            <p14:sldId id="275"/>
            <p14:sldId id="276"/>
            <p14:sldId id="277"/>
            <p14:sldId id="27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8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8F10B-988A-4627-8BBB-62CD84FC04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82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5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8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3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2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AE2AA-6F24-43A0-B424-76E667B820E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1F4F3-B259-4D7F-88EF-B6581EBD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638572" y="1246905"/>
            <a:ext cx="8305800" cy="1444552"/>
            <a:chOff x="288" y="576"/>
            <a:chExt cx="5232" cy="1313"/>
          </a:xfrm>
        </p:grpSpPr>
        <p:sp>
          <p:nvSpPr>
            <p:cNvPr id="206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88" y="576"/>
              <a:ext cx="5232" cy="11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781006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Chµo</a:t>
              </a:r>
              <a:endParaRPr lang="en-US" sz="2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99"/>
                    </a:gs>
                  </a:gsLst>
                  <a:lin ang="18900000" scaled="1"/>
                </a:gradFill>
                <a:latin typeface=".VnTime"/>
              </a:endParaRPr>
            </a:p>
            <a:p>
              <a:pPr algn="ctr"/>
              <a:endParaRPr lang="en-US" sz="2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99"/>
                    </a:gs>
                  </a:gsLst>
                  <a:lin ang="18900000" scaled="1"/>
                </a:gradFill>
                <a:latin typeface=".VnTime"/>
              </a:endParaRPr>
            </a:p>
            <a:p>
              <a:pPr algn="ctr"/>
              <a:r>
                <a:rPr lang="en-US" sz="28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chào</a:t>
              </a:r>
              <a:r>
                <a:rPr lang="en-US" sz="28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mừng</a:t>
              </a:r>
              <a:r>
                <a:rPr lang="en-US" sz="28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các</a:t>
              </a:r>
              <a:r>
                <a:rPr lang="en-US" sz="28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cô</a:t>
              </a:r>
              <a:r>
                <a:rPr lang="en-US" sz="3600" kern="10" dirty="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99"/>
                      </a:gs>
                    </a:gsLst>
                    <a:lin ang="18900000" scaled="1"/>
                  </a:gradFill>
                  <a:latin typeface=".VnTime"/>
                </a:rPr>
                <a:t> </a:t>
              </a:r>
            </a:p>
          </p:txBody>
        </p:sp>
        <p:sp>
          <p:nvSpPr>
            <p:cNvPr id="206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038" y="1217"/>
              <a:ext cx="4176" cy="672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Đến</a:t>
              </a:r>
              <a:r>
                <a:rPr lang="en-US" sz="36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lớp</a:t>
              </a:r>
              <a:r>
                <a:rPr lang="en-US" sz="36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lá</a:t>
              </a:r>
              <a:r>
                <a:rPr lang="en-US" sz="36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 1 </a:t>
              </a:r>
            </a:p>
          </p:txBody>
        </p:sp>
      </p:grp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1905000" y="25146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-29441" y="2563091"/>
            <a:ext cx="942553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: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tượng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nhiên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Đề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Nhánh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: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khám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Đề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tài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chuyện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Lê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Xuân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</a:rPr>
              <a:t>Hương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2053" name="Picture 11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94633" flipH="1">
            <a:off x="7808912" y="-569912"/>
            <a:ext cx="765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877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4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0336">
            <a:off x="1085056" y="5199857"/>
            <a:ext cx="877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5" descr="Picture1chimcan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741" flipH="1">
            <a:off x="-230188" y="275269"/>
            <a:ext cx="133826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Picturedongnoi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838825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Picturedongnoi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838825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8" descr="Picturedongnoi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38825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9" descr="Picturedongnoi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38825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Picturedongnoi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38825"/>
            <a:ext cx="9525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6248399"/>
          </a:xfrm>
        </p:spPr>
      </p:pic>
    </p:spTree>
    <p:extLst>
      <p:ext uri="{BB962C8B-B14F-4D97-AF65-F5344CB8AC3E}">
        <p14:creationId xmlns:p14="http://schemas.microsoft.com/office/powerpoint/2010/main" val="304873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800" cy="6172199"/>
          </a:xfrm>
        </p:spPr>
      </p:pic>
    </p:spTree>
    <p:extLst>
      <p:ext uri="{BB962C8B-B14F-4D97-AF65-F5344CB8AC3E}">
        <p14:creationId xmlns:p14="http://schemas.microsoft.com/office/powerpoint/2010/main" val="41577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uonTruongMuaThu-TopCaManCoi-4444420.mp3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895600"/>
            <a:ext cx="609600" cy="609600"/>
          </a:xfrm>
        </p:spPr>
      </p:pic>
      <p:pic>
        <p:nvPicPr>
          <p:cNvPr id="3" name="Picture 2" descr="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9677400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9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28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895600" cy="2514600"/>
          </a:xfrm>
        </p:spPr>
      </p:pic>
      <p:sp>
        <p:nvSpPr>
          <p:cNvPr id="4" name="Curved Down Arrow 3"/>
          <p:cNvSpPr/>
          <p:nvPr/>
        </p:nvSpPr>
        <p:spPr>
          <a:xfrm rot="19409960">
            <a:off x="1778211" y="714678"/>
            <a:ext cx="1377870" cy="5404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92" y="55188"/>
            <a:ext cx="2846335" cy="2307012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866144">
            <a:off x="6222213" y="684693"/>
            <a:ext cx="1377870" cy="615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7688"/>
            <a:ext cx="2819400" cy="266431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08651" y="2590800"/>
            <a:ext cx="2619375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733799" y="2913102"/>
            <a:ext cx="1981201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5867400"/>
          </a:xfrm>
        </p:spPr>
      </p:pic>
    </p:spTree>
    <p:extLst>
      <p:ext uri="{BB962C8B-B14F-4D97-AF65-F5344CB8AC3E}">
        <p14:creationId xmlns:p14="http://schemas.microsoft.com/office/powerpoint/2010/main" val="3303980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val="299221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86399" cy="6858000"/>
          </a:xfrm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19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895600" cy="2514600"/>
          </a:xfrm>
        </p:spPr>
      </p:pic>
      <p:sp>
        <p:nvSpPr>
          <p:cNvPr id="4" name="Curved Down Arrow 3"/>
          <p:cNvSpPr/>
          <p:nvPr/>
        </p:nvSpPr>
        <p:spPr>
          <a:xfrm rot="19409960">
            <a:off x="1778211" y="714678"/>
            <a:ext cx="1377870" cy="5404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92" y="55188"/>
            <a:ext cx="2846335" cy="2307012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866144">
            <a:off x="6222213" y="684693"/>
            <a:ext cx="1377870" cy="615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7688"/>
            <a:ext cx="2819400" cy="266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52" y="4572000"/>
            <a:ext cx="2619375" cy="220980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 rot="7826049">
            <a:off x="6440837" y="5157054"/>
            <a:ext cx="1594193" cy="6473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3242291">
            <a:off x="1185437" y="5353237"/>
            <a:ext cx="1594193" cy="6473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08651" y="2590800"/>
            <a:ext cx="2619375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733799" y="2913102"/>
            <a:ext cx="1981201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3878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50"/>
            <a:ext cx="9144000" cy="6579750"/>
          </a:xfrm>
        </p:spPr>
      </p:pic>
    </p:spTree>
    <p:extLst>
      <p:ext uri="{BB962C8B-B14F-4D97-AF65-F5344CB8AC3E}">
        <p14:creationId xmlns:p14="http://schemas.microsoft.com/office/powerpoint/2010/main" val="53246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ong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24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22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77057812821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-877671"/>
            <a:ext cx="10668000" cy="7250114"/>
          </a:xfrm>
        </p:spPr>
      </p:pic>
    </p:spTree>
    <p:extLst>
      <p:ext uri="{BB962C8B-B14F-4D97-AF65-F5344CB8AC3E}">
        <p14:creationId xmlns:p14="http://schemas.microsoft.com/office/powerpoint/2010/main" val="3284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895600" cy="2514600"/>
          </a:xfrm>
        </p:spPr>
      </p:pic>
      <p:sp>
        <p:nvSpPr>
          <p:cNvPr id="4" name="Curved Down Arrow 3"/>
          <p:cNvSpPr/>
          <p:nvPr/>
        </p:nvSpPr>
        <p:spPr>
          <a:xfrm rot="19409960">
            <a:off x="1778211" y="714678"/>
            <a:ext cx="1377870" cy="5404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92" y="55188"/>
            <a:ext cx="2846335" cy="2307012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866144">
            <a:off x="6222213" y="684693"/>
            <a:ext cx="1377870" cy="615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7688"/>
            <a:ext cx="2819400" cy="266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52" y="4572000"/>
            <a:ext cx="2619375" cy="220980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 rot="7826049">
            <a:off x="6440837" y="5157054"/>
            <a:ext cx="1594193" cy="6473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3242291">
            <a:off x="1185437" y="5353237"/>
            <a:ext cx="1594193" cy="64732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08651" y="2590800"/>
            <a:ext cx="2619375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733799" y="2913102"/>
            <a:ext cx="1981201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1" y="-304800"/>
            <a:ext cx="9677400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" y="1934849"/>
            <a:ext cx="792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3244334"/>
            <a:ext cx="6324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err="1">
                <a:latin typeface="+mj-lt"/>
              </a:rPr>
              <a:t>Trò</a:t>
            </a:r>
            <a:r>
              <a:rPr lang="vi-VN" sz="4000" b="1" dirty="0">
                <a:latin typeface="+mj-lt"/>
              </a:rPr>
              <a:t> chơi 1: “</a:t>
            </a:r>
            <a:r>
              <a:rPr lang="vi-VN" sz="4000" b="1" dirty="0" err="1">
                <a:latin typeface="+mj-lt"/>
              </a:rPr>
              <a:t>Thử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tài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của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bé</a:t>
            </a:r>
            <a:endParaRPr lang="en-US" sz="40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648200"/>
            <a:ext cx="6324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err="1">
                <a:latin typeface="+mj-lt"/>
              </a:rPr>
              <a:t>Trò</a:t>
            </a:r>
            <a:r>
              <a:rPr lang="vi-VN" sz="4000" b="1" dirty="0">
                <a:latin typeface="+mj-lt"/>
              </a:rPr>
              <a:t> chơi </a:t>
            </a:r>
            <a:r>
              <a:rPr lang="en-US" sz="4000" b="1" dirty="0">
                <a:latin typeface="+mj-lt"/>
              </a:rPr>
              <a:t>2</a:t>
            </a:r>
            <a:r>
              <a:rPr lang="vi-VN" sz="4000" b="1" dirty="0">
                <a:latin typeface="+mj-lt"/>
              </a:rPr>
              <a:t>: “</a:t>
            </a:r>
            <a:r>
              <a:rPr lang="en-US" sz="4000" b="1" dirty="0" err="1">
                <a:latin typeface="+mj-lt"/>
              </a:rPr>
              <a:t>Bé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khéo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tay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3423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9677400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248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2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76937113247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57200"/>
            <a:ext cx="8229600" cy="5051425"/>
          </a:xfrm>
        </p:spPr>
      </p:pic>
    </p:spTree>
    <p:extLst>
      <p:ext uri="{BB962C8B-B14F-4D97-AF65-F5344CB8AC3E}">
        <p14:creationId xmlns:p14="http://schemas.microsoft.com/office/powerpoint/2010/main" val="34357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523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9677400" cy="80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24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alt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endParaRPr lang="en-US" alt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5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2895600" cy="2514600"/>
          </a:xfrm>
        </p:spPr>
      </p:pic>
      <p:sp>
        <p:nvSpPr>
          <p:cNvPr id="4" name="Curved Down Arrow 3"/>
          <p:cNvSpPr/>
          <p:nvPr/>
        </p:nvSpPr>
        <p:spPr>
          <a:xfrm rot="19409960">
            <a:off x="1778211" y="714678"/>
            <a:ext cx="1377870" cy="5404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92" y="55188"/>
            <a:ext cx="2846335" cy="230701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08651" y="2590800"/>
            <a:ext cx="2619375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733799" y="2913102"/>
            <a:ext cx="1981201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200" cy="6553200"/>
          </a:xfrm>
        </p:spPr>
      </p:pic>
    </p:spTree>
    <p:extLst>
      <p:ext uri="{BB962C8B-B14F-4D97-AF65-F5344CB8AC3E}">
        <p14:creationId xmlns:p14="http://schemas.microsoft.com/office/powerpoint/2010/main" val="243639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81695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124</Words>
  <Application>Microsoft Office PowerPoint</Application>
  <PresentationFormat>On-screen Show (4:3)</PresentationFormat>
  <Paragraphs>23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2024-12-29T05:27:15Z</dcterms:created>
  <dcterms:modified xsi:type="dcterms:W3CDTF">2024-12-30T01:50:55Z</dcterms:modified>
</cp:coreProperties>
</file>