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sldIdLst>
    <p:sldId id="296" r:id="rId3"/>
    <p:sldId id="333" r:id="rId4"/>
    <p:sldId id="335" r:id="rId5"/>
    <p:sldId id="351" r:id="rId6"/>
    <p:sldId id="368" r:id="rId7"/>
    <p:sldId id="370" r:id="rId8"/>
    <p:sldId id="369" r:id="rId9"/>
    <p:sldId id="308" r:id="rId10"/>
    <p:sldId id="355" r:id="rId11"/>
    <p:sldId id="311" r:id="rId12"/>
    <p:sldId id="312" r:id="rId13"/>
    <p:sldId id="356" r:id="rId14"/>
    <p:sldId id="357" r:id="rId15"/>
    <p:sldId id="360" r:id="rId16"/>
    <p:sldId id="358" r:id="rId17"/>
    <p:sldId id="315" r:id="rId18"/>
    <p:sldId id="316" r:id="rId19"/>
    <p:sldId id="317" r:id="rId20"/>
    <p:sldId id="362" r:id="rId21"/>
    <p:sldId id="359" r:id="rId22"/>
    <p:sldId id="327" r:id="rId23"/>
    <p:sldId id="324" r:id="rId24"/>
    <p:sldId id="325" r:id="rId25"/>
    <p:sldId id="326" r:id="rId26"/>
    <p:sldId id="329" r:id="rId27"/>
    <p:sldId id="298" r:id="rId28"/>
    <p:sldId id="341" r:id="rId29"/>
    <p:sldId id="342" r:id="rId30"/>
    <p:sldId id="336" r:id="rId31"/>
    <p:sldId id="339" r:id="rId32"/>
    <p:sldId id="345" r:id="rId33"/>
    <p:sldId id="347" r:id="rId34"/>
    <p:sldId id="344" r:id="rId35"/>
    <p:sldId id="348" r:id="rId36"/>
    <p:sldId id="364" r:id="rId37"/>
    <p:sldId id="331" r:id="rId38"/>
  </p:sldIdLst>
  <p:sldSz cx="9144000" cy="6858000" type="screen4x3"/>
  <p:notesSz cx="6858000" cy="9144000"/>
  <p:custDataLst>
    <p:tags r:id="rId39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044" autoAdjust="0"/>
    <p:restoredTop sz="94647" autoAdjust="0"/>
  </p:normalViewPr>
  <p:slideViewPr>
    <p:cSldViewPr>
      <p:cViewPr varScale="1">
        <p:scale>
          <a:sx n="61" d="100"/>
          <a:sy n="61" d="100"/>
        </p:scale>
        <p:origin x="1308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5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1A64D5-7D76-4891-B68E-14E6A3023C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5359814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351F29-DCF6-45C5-9E32-3F2DC8F9F55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4023948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FA6CDB-C6DF-47E4-A491-9D0D340482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0440894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B99676-4655-4C82-8456-3634E1DF90E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8311297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C5F46-18C6-59F7-AFF0-54EE298E5A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AB83BC-CF10-6C32-E134-74F5012B4B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79CD7B-A6CC-5B04-47E8-F8517008E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1FA4CA-921D-4283-AF2C-26CFC635FA05}" type="datetimeFigureOut">
              <a:rPr lang="en-US"/>
              <a:pPr>
                <a:defRPr/>
              </a:pPr>
              <a:t>4/19/2025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0D8463-E06E-B3E9-EEBD-3ECF5B093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F28D18-5170-8BC4-0B50-59B1753FE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6D7734-9E7A-4C9C-89B4-C38C77897D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7236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95587-AB9B-0CA9-E129-6DF16528C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967734-4805-B560-DDAE-1367CC2CA5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79CD7B-A6CC-5B04-47E8-F8517008E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737611-147F-414F-B82A-99C6E3BB7321}" type="datetimeFigureOut">
              <a:rPr lang="en-US"/>
              <a:pPr>
                <a:defRPr/>
              </a:pPr>
              <a:t>4/19/2025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0D8463-E06E-B3E9-EEBD-3ECF5B093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F28D18-5170-8BC4-0B50-59B1753FE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C31BF3-A326-4C51-B96F-B9AD6D7D43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1014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7A70A-721F-7F2C-A481-8C58CB434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70B273-743E-6E84-A63B-CE06B8F7D4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79CD7B-A6CC-5B04-47E8-F8517008E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E7BDB-83B4-425B-9D8B-8A24AAC2DFCC}" type="datetimeFigureOut">
              <a:rPr lang="en-US"/>
              <a:pPr>
                <a:defRPr/>
              </a:pPr>
              <a:t>4/19/2025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0D8463-E06E-B3E9-EEBD-3ECF5B093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F28D18-5170-8BC4-0B50-59B1753FE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C17EB6-D9EE-4E54-9BF1-B06CC36279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8643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6203DF-4928-8233-7A2F-2D37D0811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E08CAE-74C0-C528-1FA1-1BE5003879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1A9E38-595F-6F28-14AC-5E0C9E1899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479CD7B-A6CC-5B04-47E8-F8517008E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4A6B8E-F86B-45FF-B6EA-17EC2FC3BE98}" type="datetimeFigureOut">
              <a:rPr lang="en-US"/>
              <a:pPr>
                <a:defRPr/>
              </a:pPr>
              <a:t>4/19/2025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90D8463-E06E-B3E9-EEBD-3ECF5B093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9F28D18-5170-8BC4-0B50-59B1753FE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39FB91-2E58-4884-B7D5-03330F7D68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0992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EAB4A-0CD4-123F-6DBB-D0CFB4C6F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F4E42B-DFC9-2835-BED2-A2061629B5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F781E4-067F-6593-B844-93F224AC6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EF28D3-4C3D-649C-DA69-9EBCFFB100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DF2A6F-E6A5-6BA6-E2EA-9060E94A71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479CD7B-A6CC-5B04-47E8-F8517008E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3EDBBA-D2CF-401C-85BF-53FED5AC40DD}" type="datetimeFigureOut">
              <a:rPr lang="en-US"/>
              <a:pPr>
                <a:defRPr/>
              </a:pPr>
              <a:t>4/19/2025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90D8463-E06E-B3E9-EEBD-3ECF5B093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9F28D18-5170-8BC4-0B50-59B1753FE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303CAB-2D38-49B7-9EA0-966B158A29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017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18453-5B8E-F777-5A18-8E27D6DF6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479CD7B-A6CC-5B04-47E8-F8517008E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824EC6-453E-40C7-91D1-7A949A34695A}" type="datetimeFigureOut">
              <a:rPr lang="en-US"/>
              <a:pPr>
                <a:defRPr/>
              </a:pPr>
              <a:t>4/19/2025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90D8463-E06E-B3E9-EEBD-3ECF5B093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9F28D18-5170-8BC4-0B50-59B1753FE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CBDF7E-11D8-437E-AF67-10126FC784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6574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479CD7B-A6CC-5B04-47E8-F8517008E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FFFCC0-AEEC-4F58-8392-AB1D4FF58228}" type="datetimeFigureOut">
              <a:rPr lang="en-US"/>
              <a:pPr>
                <a:defRPr/>
              </a:pPr>
              <a:t>4/19/2025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90D8463-E06E-B3E9-EEBD-3ECF5B093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9F28D18-5170-8BC4-0B50-59B1753FE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A8E7F-15FE-4207-9B90-572729005D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416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288337-03A5-4135-8FF0-3937A35DCC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7095349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DAEC6-902F-ACB0-739F-63B4B4671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720FAB-2C06-0361-28CD-889308D087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BD1EC2-1160-D77D-3B52-24D50E5CA1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479CD7B-A6CC-5B04-47E8-F8517008E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DE2BF7-AC61-46ED-B71A-D13672453288}" type="datetimeFigureOut">
              <a:rPr lang="en-US"/>
              <a:pPr>
                <a:defRPr/>
              </a:pPr>
              <a:t>4/19/2025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90D8463-E06E-B3E9-EEBD-3ECF5B093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9F28D18-5170-8BC4-0B50-59B1753FE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EC7588-F805-4C9C-AABE-E9D473CCE1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4684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BACD9-9C35-182C-EC7E-F32CE4DDA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D8B74BF-34E5-04F4-9DBD-7A5A703E49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A031BA-42A6-4108-7073-04CC668376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479CD7B-A6CC-5B04-47E8-F8517008E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3024E8-16E0-4B7E-A5B3-97F3AE7F4274}" type="datetimeFigureOut">
              <a:rPr lang="en-US"/>
              <a:pPr>
                <a:defRPr/>
              </a:pPr>
              <a:t>4/19/2025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90D8463-E06E-B3E9-EEBD-3ECF5B093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9F28D18-5170-8BC4-0B50-59B1753FE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983209-D2AD-4357-8A99-4B245C71EA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1903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9A5DF-68E3-81EE-25DC-828B294BA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A8618D-523A-C7A9-9FB6-60B835F829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79CD7B-A6CC-5B04-47E8-F8517008E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1FA207-C80C-47C4-9FB8-BF201018C68C}" type="datetimeFigureOut">
              <a:rPr lang="en-US"/>
              <a:pPr>
                <a:defRPr/>
              </a:pPr>
              <a:t>4/19/2025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0D8463-E06E-B3E9-EEBD-3ECF5B093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F28D18-5170-8BC4-0B50-59B1753FE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7B331F-C3DE-4AAF-A63A-41CBE00E9B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6814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5F7B92-6AC3-DD06-F33B-86F63E0145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B0BB61-103A-5EA0-8697-77AB3AFFFB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79CD7B-A6CC-5B04-47E8-F8517008E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7348AF-BDB0-4C51-82AE-F38AF787B023}" type="datetimeFigureOut">
              <a:rPr lang="en-US"/>
              <a:pPr>
                <a:defRPr/>
              </a:pPr>
              <a:t>4/19/2025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0D8463-E06E-B3E9-EEBD-3ECF5B093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F28D18-5170-8BC4-0B50-59B1753FE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8906E2-4AA9-4743-A043-344AF3ACE4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462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7E1558-EFE4-403B-8FDA-6D4F37F231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425092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EB443E-3985-4411-8047-9B0960CA615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4858132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A7507C-44C2-4066-B77D-BDD3EB77743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99080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4F3813-CF42-4630-91A4-9EDD961606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239938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664AA7-C08A-4BB4-9984-4F4AC86F456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567309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C74549-D955-409D-8DA8-358527F6BED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6285977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750C7D-F78D-4091-9DE4-FD54DB79C6A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902348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7B40C2B8-455B-46E7-A729-298E6340AF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79CD7B-A6CC-5B04-47E8-F8517008E5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685800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0E10877E-19AA-40AF-B6F9-819E19C2436A}" type="datetimeFigureOut">
              <a:rPr lang="en-US"/>
              <a:pPr>
                <a:defRPr/>
              </a:pPr>
              <a:t>4/19/2025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0D8463-E06E-B3E9-EEBD-3ECF5B0933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685800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F28D18-5170-8BC4-0B50-59B1753FE0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685800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4001A72E-48D4-448C-A619-78E10DA5FC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14.xml"/><Relationship Id="rId1" Type="http://schemas.openxmlformats.org/officeDocument/2006/relationships/audio" Target="file:///C:\Users\Admin\Desktop\Tieng-ga-gay-www_tiengdong_com.mp3" TargetMode="Externa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4.xml"/><Relationship Id="rId1" Type="http://schemas.openxmlformats.org/officeDocument/2006/relationships/video" Target="file:///C:\Users\Admin\Desktop\Media1%2000_00_01-00_00_24.avi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4.xml"/><Relationship Id="rId1" Type="http://schemas.openxmlformats.org/officeDocument/2006/relationships/video" Target="file:///C:\Users\Admin\Desktop\Media2%2000_00_02-00_00_15.avi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4.xml"/><Relationship Id="rId1" Type="http://schemas.openxmlformats.org/officeDocument/2006/relationships/video" Target="file:///C:\Users\Admin\Desktop\Media2.mp4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icture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EC86B4260ABE4D00AED24191244CEFB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76600"/>
            <a:ext cx="17494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304800" y="2209800"/>
            <a:ext cx="9144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36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HOẠT ĐỘNG: KPKH</a:t>
            </a:r>
          </a:p>
          <a:p>
            <a:pPr algn="ctr" eaLnBrk="1" hangingPunct="1">
              <a:buFontTx/>
              <a:buNone/>
            </a:pPr>
            <a:r>
              <a:rPr lang="pt-BR" altLang="en-US" dirty="0">
                <a:solidFill>
                  <a:srgbClr val="3333FF"/>
                </a:solidFill>
                <a:latin typeface="Times New Roman" panose="02020603050405020304" pitchFamily="18" charset="0"/>
              </a:rPr>
              <a:t>ĐỀ TÀI: </a:t>
            </a:r>
            <a:r>
              <a:rPr lang="pt-BR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“NGÀY VÀ ĐÊM</a:t>
            </a:r>
            <a:r>
              <a:rPr lang="en-US" altLang="en-US" b="1" dirty="0">
                <a:solidFill>
                  <a:srgbClr val="3333FF"/>
                </a:solidFill>
                <a:latin typeface="Times New Roman" panose="02020603050405020304" pitchFamily="18" charset="0"/>
              </a:rPr>
              <a:t>”</a:t>
            </a:r>
          </a:p>
          <a:p>
            <a:pPr eaLnBrk="1" hangingPunct="1">
              <a:buFontTx/>
              <a:buNone/>
            </a:pPr>
            <a:endParaRPr lang="en-US" altLang="en-US" sz="3600" b="1" dirty="0">
              <a:solidFill>
                <a:srgbClr val="3333FF"/>
              </a:solidFill>
              <a:latin typeface=".VnAvant" panose="020B7200000000000000" pitchFamily="34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GIÁO VIÊN: NGUYỄN PHÙNG NHÃ QUYÊ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N</a:t>
            </a:r>
          </a:p>
          <a:p>
            <a:pPr algn="ctr" eaLnBrk="1" hangingPunct="1"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LỚP: LÁ 2</a:t>
            </a:r>
            <a:endParaRPr lang="en-US" altLang="en-US" sz="2000" b="1" dirty="0">
              <a:solidFill>
                <a:srgbClr val="FF3300"/>
              </a:solidFill>
              <a:latin typeface=".VnArialH" panose="020B7200000000000000" pitchFamily="34" charset="0"/>
            </a:endParaRPr>
          </a:p>
        </p:txBody>
      </p:sp>
      <p:sp>
        <p:nvSpPr>
          <p:cNvPr id="3077" name="Rectangle 6"/>
          <p:cNvSpPr>
            <a:spLocks noChangeArrowheads="1"/>
          </p:cNvSpPr>
          <p:nvPr/>
        </p:nvSpPr>
        <p:spPr bwMode="auto">
          <a:xfrm>
            <a:off x="776288" y="1130300"/>
            <a:ext cx="80010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THỊ XÃ BUÔN HỒ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MG HOA MAI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 descr="C:\Users\admin\Desktop\9_1452061294_be_danh_ra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4" descr="C:\Users\admin\Desktop\maxresdefaul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5" descr="C:\Users\admin\Desktop\Don-be-dung-gi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90863"/>
            <a:ext cx="45720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6" descr="C:\Users\admin\Desktop\IMG_2579 (1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124200"/>
            <a:ext cx="45720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\Desktop\tho-lang-que-que-huong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Content Placeholder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433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" y="0"/>
            <a:ext cx="91170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Content Placeholder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9144000" cy="685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Content Placeholder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Content Placeholder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23813"/>
            <a:ext cx="9129712" cy="683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9220" name="Picture 5" descr="muagat2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900" y="4763"/>
            <a:ext cx="9144000" cy="68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dmin\Desktop\14 Lam_Dong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0" descr="chie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 descr="C:\Users\admin\Desktop\anh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19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4" descr="C:\Users\admin\Desktop\dem-ha-no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0"/>
            <a:ext cx="4724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12"/>
          <p:cNvGrpSpPr>
            <a:grpSpLocks/>
          </p:cNvGrpSpPr>
          <p:nvPr/>
        </p:nvGrpSpPr>
        <p:grpSpPr bwMode="auto">
          <a:xfrm>
            <a:off x="0" y="-381000"/>
            <a:ext cx="9144000" cy="7467600"/>
            <a:chOff x="0" y="-19"/>
            <a:chExt cx="5760" cy="4377"/>
          </a:xfrm>
        </p:grpSpPr>
        <p:pic>
          <p:nvPicPr>
            <p:cNvPr id="4100" name="Picture 13" descr="flower[1][1][1][1]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458" y="2018"/>
              <a:ext cx="4320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1" name="Picture 14" descr="flower[1][1][1][1]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1996" y="2018"/>
              <a:ext cx="4320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2" name="Picture 15" descr="flower[1][1][1][1]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979"/>
              <a:ext cx="5760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3" name="Picture 16" descr="flower[1][1][1][1]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9"/>
              <a:ext cx="5760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Rectangle 6"/>
          <p:cNvSpPr/>
          <p:nvPr/>
        </p:nvSpPr>
        <p:spPr>
          <a:xfrm>
            <a:off x="1172200" y="1752600"/>
            <a:ext cx="6909263" cy="258532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54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Hoạt</a:t>
            </a:r>
            <a:r>
              <a:rPr lang="en-US" sz="5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 </a:t>
            </a:r>
            <a:r>
              <a:rPr lang="en-US" sz="54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động</a:t>
            </a:r>
            <a:r>
              <a:rPr lang="en-US" sz="5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 1: </a:t>
            </a:r>
          </a:p>
          <a:p>
            <a:pPr algn="ctr" eaLnBrk="1" hangingPunct="1">
              <a:defRPr/>
            </a:pPr>
            <a:r>
              <a:rPr lang="en-US" sz="5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Trải</a:t>
            </a:r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 </a:t>
            </a:r>
            <a:r>
              <a:rPr lang="en-US" sz="5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nghiệm</a:t>
            </a:r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 </a:t>
            </a:r>
            <a:r>
              <a:rPr lang="en-US" sz="5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thực</a:t>
            </a:r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 </a:t>
            </a:r>
            <a:r>
              <a:rPr lang="en-US" sz="5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tế</a:t>
            </a:r>
            <a:endParaRPr lang="en-US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charset="0"/>
            </a:endParaRPr>
          </a:p>
          <a:p>
            <a:pPr algn="ctr" eaLnBrk="1" hangingPunct="1">
              <a:defRPr/>
            </a:pPr>
            <a:r>
              <a:rPr lang="en-US" sz="5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Bé</a:t>
            </a:r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 </a:t>
            </a:r>
            <a:r>
              <a:rPr lang="en-US" sz="5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quan</a:t>
            </a:r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 </a:t>
            </a:r>
            <a:r>
              <a:rPr lang="en-US" sz="5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sát</a:t>
            </a:r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 </a:t>
            </a:r>
            <a:r>
              <a:rPr lang="en-US" sz="5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bầu</a:t>
            </a:r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 </a:t>
            </a:r>
            <a:r>
              <a:rPr lang="en-US" sz="5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trời</a:t>
            </a:r>
            <a:endParaRPr lang="en-US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h 00_00_03-00_02_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h 00_00_03-00_02_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253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9067800" cy="683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261758">
            <a:off x="4467225" y="104775"/>
            <a:ext cx="41275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0" y="830263"/>
            <a:ext cx="530225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506538"/>
            <a:ext cx="506413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25413"/>
            <a:ext cx="530225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163" y="141288"/>
            <a:ext cx="531812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71463"/>
            <a:ext cx="530225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092325"/>
            <a:ext cx="53022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0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8" y="46038"/>
            <a:ext cx="53022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1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338" y="39688"/>
            <a:ext cx="53022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admin\Desktop\Co-hoi-ngam-Trang-xanh-hiem-gap-dem-nay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admin\Desktop\image_galler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244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 descr="C:\Users\admin\Desktop\imag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0"/>
            <a:ext cx="44196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3" descr="C:\Users\admin\Desktop\anh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200400"/>
            <a:ext cx="4495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4" descr="C:\Users\admin\Desktop\IMG108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1" r="7353"/>
          <a:stretch>
            <a:fillRect/>
          </a:stretch>
        </p:blipFill>
        <p:spPr bwMode="auto">
          <a:xfrm>
            <a:off x="0" y="3200400"/>
            <a:ext cx="4648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admin\Desktop\dem-ha-no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admin\Desktop\30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admin\Desktop\cach-dong-lua-viet-nam-mytour-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244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 descr="C:\Users\admin\Desktop\Co-hoi-ngam-Trang-xanh-hiem-gap-dem-nay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0"/>
            <a:ext cx="44196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>
          <a:xfrm>
            <a:off x="1447800" y="457200"/>
            <a:ext cx="685800" cy="609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8437" name="TextBox 6"/>
          <p:cNvSpPr txBox="1">
            <a:spLocks noChangeArrowheads="1"/>
          </p:cNvSpPr>
          <p:nvPr/>
        </p:nvSpPr>
        <p:spPr bwMode="auto">
          <a:xfrm>
            <a:off x="914400" y="6172200"/>
            <a:ext cx="16319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Ban ngày</a:t>
            </a:r>
          </a:p>
        </p:txBody>
      </p:sp>
      <p:sp>
        <p:nvSpPr>
          <p:cNvPr id="18438" name="TextBox 7"/>
          <p:cNvSpPr txBox="1">
            <a:spLocks noChangeArrowheads="1"/>
          </p:cNvSpPr>
          <p:nvPr/>
        </p:nvSpPr>
        <p:spPr bwMode="auto">
          <a:xfrm>
            <a:off x="6248400" y="6324600"/>
            <a:ext cx="14843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/>
              <a:t>Ban đêm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8437" grpId="0"/>
      <p:bldP spid="1843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4" name="Group 12"/>
          <p:cNvGrpSpPr>
            <a:grpSpLocks/>
          </p:cNvGrpSpPr>
          <p:nvPr/>
        </p:nvGrpSpPr>
        <p:grpSpPr bwMode="auto">
          <a:xfrm>
            <a:off x="0" y="-304800"/>
            <a:ext cx="9144000" cy="7467600"/>
            <a:chOff x="0" y="-19"/>
            <a:chExt cx="5760" cy="4377"/>
          </a:xfrm>
        </p:grpSpPr>
        <p:pic>
          <p:nvPicPr>
            <p:cNvPr id="28676" name="Picture 13" descr="flower[1][1][1][1]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458" y="2018"/>
              <a:ext cx="4320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77" name="Picture 14" descr="flower[1][1][1][1]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1996" y="2018"/>
              <a:ext cx="4320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78" name="Picture 15" descr="flower[1][1][1][1]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979"/>
              <a:ext cx="5760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79" name="Picture 16" descr="flower[1][1][1][1]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9"/>
              <a:ext cx="5760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Rectangle 18"/>
          <p:cNvSpPr/>
          <p:nvPr/>
        </p:nvSpPr>
        <p:spPr>
          <a:xfrm>
            <a:off x="-2057400" y="1409343"/>
            <a:ext cx="13501453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54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Hoạt</a:t>
            </a:r>
            <a:r>
              <a:rPr lang="en-US" sz="5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 </a:t>
            </a:r>
            <a:r>
              <a:rPr lang="en-US" sz="54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động</a:t>
            </a:r>
            <a:r>
              <a:rPr lang="en-US" sz="5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 3:Trò </a:t>
            </a:r>
            <a:r>
              <a:rPr lang="en-US" sz="54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chơi</a:t>
            </a:r>
            <a:r>
              <a:rPr lang="en-US" sz="5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 </a:t>
            </a:r>
          </a:p>
          <a:p>
            <a:pPr algn="ctr" eaLnBrk="1" hangingPunct="1">
              <a:defRPr/>
            </a:pPr>
            <a:r>
              <a:rPr lang="en-US" sz="5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Rung </a:t>
            </a:r>
            <a:r>
              <a:rPr lang="en-US" sz="54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chuông</a:t>
            </a:r>
            <a:r>
              <a:rPr lang="en-US" sz="5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 </a:t>
            </a:r>
            <a:r>
              <a:rPr lang="en-US" sz="54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vàng</a:t>
            </a:r>
            <a:endParaRPr lang="en-US" sz="54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6777" y="381000"/>
            <a:ext cx="8382423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28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MÆt</a:t>
            </a:r>
            <a:r>
              <a:rPr lang="en-US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 </a:t>
            </a:r>
            <a:r>
              <a:rPr lang="en-US" sz="28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trêi</a:t>
            </a:r>
            <a:r>
              <a:rPr lang="en-US" sz="1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 </a:t>
            </a:r>
            <a:r>
              <a:rPr lang="en-US" sz="28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xuÊt</a:t>
            </a:r>
            <a:r>
              <a:rPr lang="en-US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 </a:t>
            </a:r>
            <a:r>
              <a:rPr lang="en-US" sz="28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hiÖn</a:t>
            </a:r>
            <a:r>
              <a:rPr lang="en-US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 </a:t>
            </a:r>
            <a:r>
              <a:rPr lang="en-US" sz="28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vµo</a:t>
            </a:r>
            <a:r>
              <a:rPr lang="en-US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 ban </a:t>
            </a:r>
            <a:r>
              <a:rPr lang="en-US" sz="28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ngµy</a:t>
            </a:r>
            <a:r>
              <a:rPr lang="en-US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 hay ban ®ªm</a:t>
            </a:r>
            <a:r>
              <a:rPr lang="en-US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?</a:t>
            </a:r>
          </a:p>
        </p:txBody>
      </p:sp>
      <p:sp>
        <p:nvSpPr>
          <p:cNvPr id="3" name="Rectangle 2"/>
          <p:cNvSpPr/>
          <p:nvPr/>
        </p:nvSpPr>
        <p:spPr>
          <a:xfrm>
            <a:off x="1227042" y="3005086"/>
            <a:ext cx="4067140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66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2</a:t>
            </a:r>
            <a:r>
              <a:rPr lang="en-US" sz="54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. Ban ®ªm</a:t>
            </a:r>
          </a:p>
        </p:txBody>
      </p:sp>
      <p:sp>
        <p:nvSpPr>
          <p:cNvPr id="4" name="Rectangle 3"/>
          <p:cNvSpPr/>
          <p:nvPr/>
        </p:nvSpPr>
        <p:spPr>
          <a:xfrm>
            <a:off x="1227043" y="1604058"/>
            <a:ext cx="4246675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66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1</a:t>
            </a:r>
            <a:r>
              <a:rPr lang="en-US" sz="54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. Ban </a:t>
            </a:r>
            <a:r>
              <a:rPr lang="en-US" sz="5400" b="1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ngµy</a:t>
            </a:r>
            <a:endParaRPr lang="en-US" sz="54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.VnAvant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81000" y="4724400"/>
            <a:ext cx="1219200" cy="914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6" name="Oval 15"/>
          <p:cNvSpPr/>
          <p:nvPr/>
        </p:nvSpPr>
        <p:spPr>
          <a:xfrm>
            <a:off x="1066800" y="5791200"/>
            <a:ext cx="1219200" cy="914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dirty="0" err="1">
                <a:solidFill>
                  <a:schemeClr val="tx1"/>
                </a:solidFill>
              </a:rPr>
              <a:t>Hết</a:t>
            </a:r>
            <a:r>
              <a:rPr lang="en-US" sz="2400" dirty="0">
                <a:solidFill>
                  <a:schemeClr val="tx1"/>
                </a:solidFill>
              </a:rPr>
              <a:t>  </a:t>
            </a:r>
            <a:r>
              <a:rPr lang="en-US" sz="2400" dirty="0" err="1">
                <a:solidFill>
                  <a:schemeClr val="tx1"/>
                </a:solidFill>
              </a:rPr>
              <a:t>giờ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1676400" y="4724400"/>
            <a:ext cx="1219200" cy="914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8" name="Oval 17"/>
          <p:cNvSpPr/>
          <p:nvPr/>
        </p:nvSpPr>
        <p:spPr>
          <a:xfrm>
            <a:off x="2971800" y="4800600"/>
            <a:ext cx="1219200" cy="914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9" name="Oval 18"/>
          <p:cNvSpPr/>
          <p:nvPr/>
        </p:nvSpPr>
        <p:spPr>
          <a:xfrm>
            <a:off x="4267200" y="4876800"/>
            <a:ext cx="1219200" cy="914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0" name="Oval 19"/>
          <p:cNvSpPr/>
          <p:nvPr/>
        </p:nvSpPr>
        <p:spPr>
          <a:xfrm>
            <a:off x="5562600" y="4876800"/>
            <a:ext cx="1219200" cy="914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1" name="Oval 20"/>
          <p:cNvSpPr/>
          <p:nvPr/>
        </p:nvSpPr>
        <p:spPr>
          <a:xfrm>
            <a:off x="6858000" y="4953000"/>
            <a:ext cx="1219200" cy="914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114800" y="5943600"/>
            <a:ext cx="1600200" cy="533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dirty="0" err="1">
                <a:solidFill>
                  <a:schemeClr val="tx2"/>
                </a:solidFill>
              </a:rPr>
              <a:t>Bắt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đầu</a:t>
            </a:r>
            <a:endParaRPr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61679" y="5064204"/>
            <a:ext cx="6282121" cy="11079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6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1</a:t>
            </a:r>
            <a:r>
              <a:rPr lang="en-US" sz="54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.Ban </a:t>
            </a:r>
            <a:r>
              <a:rPr lang="en-US" sz="5400" b="1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ngµy</a:t>
            </a:r>
            <a:endParaRPr lang="en-US" sz="54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.VnAvant" pitchFamily="34" charset="0"/>
            </a:endParaRPr>
          </a:p>
        </p:txBody>
      </p:sp>
      <p:pic>
        <p:nvPicPr>
          <p:cNvPr id="36866" name="Picture 2" descr="C:\$Recycle.Bin\S-1-5-21-1247518040-2979544920-966596737-1000\$RIU8Z6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6258" y="381000"/>
            <a:ext cx="8529899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4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Ban </a:t>
            </a:r>
            <a:r>
              <a:rPr lang="en-US" sz="44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ngµy</a:t>
            </a:r>
            <a:r>
              <a:rPr lang="en-US" sz="4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 </a:t>
            </a:r>
            <a:r>
              <a:rPr lang="en-US" sz="44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cã</a:t>
            </a:r>
            <a:r>
              <a:rPr lang="en-US" sz="4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 </a:t>
            </a:r>
            <a:r>
              <a:rPr lang="en-US" sz="44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nh÷ng</a:t>
            </a:r>
            <a:r>
              <a:rPr lang="en-US" sz="4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 </a:t>
            </a:r>
            <a:r>
              <a:rPr lang="en-US" sz="44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buæi</a:t>
            </a:r>
            <a:r>
              <a:rPr lang="en-US" sz="4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 </a:t>
            </a:r>
            <a:r>
              <a:rPr lang="en-US" sz="44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nµo</a:t>
            </a:r>
            <a:r>
              <a:rPr lang="en-US" sz="4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?</a:t>
            </a:r>
          </a:p>
        </p:txBody>
      </p:sp>
      <p:sp>
        <p:nvSpPr>
          <p:cNvPr id="3" name="Rectangle 2"/>
          <p:cNvSpPr/>
          <p:nvPr/>
        </p:nvSpPr>
        <p:spPr>
          <a:xfrm>
            <a:off x="-74331" y="1447800"/>
            <a:ext cx="935865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54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1</a:t>
            </a:r>
            <a:r>
              <a:rPr lang="en-US" sz="44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.Buæi </a:t>
            </a:r>
            <a:r>
              <a:rPr lang="en-US" sz="4400" b="1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s¸ng</a:t>
            </a:r>
            <a:r>
              <a:rPr lang="en-US" sz="44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, </a:t>
            </a:r>
            <a:r>
              <a:rPr lang="en-US" sz="4400" b="1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buæi</a:t>
            </a:r>
            <a:r>
              <a:rPr lang="en-US" sz="44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 </a:t>
            </a:r>
            <a:r>
              <a:rPr lang="en-US" sz="4400" b="1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tr­ưa</a:t>
            </a:r>
            <a:r>
              <a:rPr lang="en-US" sz="44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, </a:t>
            </a:r>
            <a:r>
              <a:rPr lang="en-US" sz="4400" b="1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buæi</a:t>
            </a:r>
            <a:r>
              <a:rPr lang="en-US" sz="44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 </a:t>
            </a:r>
            <a:r>
              <a:rPr lang="en-US" sz="4400" b="1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chiÒu</a:t>
            </a:r>
            <a:endParaRPr lang="en-US" sz="44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.VnAvant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352800"/>
            <a:ext cx="8672682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54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2</a:t>
            </a:r>
            <a:r>
              <a:rPr lang="en-US" sz="44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.Buæi </a:t>
            </a:r>
            <a:r>
              <a:rPr lang="en-US" sz="4400" b="1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s¸ng</a:t>
            </a:r>
            <a:r>
              <a:rPr lang="en-US" sz="44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, </a:t>
            </a:r>
            <a:r>
              <a:rPr lang="en-US" sz="4400" b="1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buæi</a:t>
            </a:r>
            <a:r>
              <a:rPr lang="en-US" sz="44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 </a:t>
            </a:r>
            <a:r>
              <a:rPr lang="en-US" sz="4400" b="1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tr­ưa</a:t>
            </a:r>
            <a:r>
              <a:rPr lang="en-US" sz="44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, </a:t>
            </a:r>
            <a:r>
              <a:rPr lang="en-US" sz="4400" b="1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buæi</a:t>
            </a:r>
            <a:r>
              <a:rPr lang="en-US" sz="44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 </a:t>
            </a:r>
            <a:r>
              <a:rPr lang="en-US" sz="4400" b="1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tèi</a:t>
            </a:r>
            <a:endParaRPr lang="en-US" sz="44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.VnAvant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81000" y="4724400"/>
            <a:ext cx="1219200" cy="914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6" name="Oval 15"/>
          <p:cNvSpPr/>
          <p:nvPr/>
        </p:nvSpPr>
        <p:spPr>
          <a:xfrm>
            <a:off x="1066800" y="5791200"/>
            <a:ext cx="1219200" cy="914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dirty="0" err="1">
                <a:solidFill>
                  <a:schemeClr val="tx1"/>
                </a:solidFill>
              </a:rPr>
              <a:t>Hết</a:t>
            </a:r>
            <a:r>
              <a:rPr lang="en-US" sz="2400" dirty="0">
                <a:solidFill>
                  <a:schemeClr val="tx1"/>
                </a:solidFill>
              </a:rPr>
              <a:t>  </a:t>
            </a:r>
            <a:r>
              <a:rPr lang="en-US" sz="2400" dirty="0" err="1">
                <a:solidFill>
                  <a:schemeClr val="tx1"/>
                </a:solidFill>
              </a:rPr>
              <a:t>giờ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1676400" y="4724400"/>
            <a:ext cx="1219200" cy="914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8" name="Oval 17"/>
          <p:cNvSpPr/>
          <p:nvPr/>
        </p:nvSpPr>
        <p:spPr>
          <a:xfrm>
            <a:off x="2971800" y="4800600"/>
            <a:ext cx="1219200" cy="914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9" name="Oval 18"/>
          <p:cNvSpPr/>
          <p:nvPr/>
        </p:nvSpPr>
        <p:spPr>
          <a:xfrm>
            <a:off x="4267200" y="4876800"/>
            <a:ext cx="1219200" cy="914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0" name="Oval 19"/>
          <p:cNvSpPr/>
          <p:nvPr/>
        </p:nvSpPr>
        <p:spPr>
          <a:xfrm>
            <a:off x="5562600" y="4876800"/>
            <a:ext cx="1219200" cy="914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1" name="Oval 20"/>
          <p:cNvSpPr/>
          <p:nvPr/>
        </p:nvSpPr>
        <p:spPr>
          <a:xfrm>
            <a:off x="6858000" y="4953000"/>
            <a:ext cx="1219200" cy="914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257800" y="5943600"/>
            <a:ext cx="1600200" cy="533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dirty="0" err="1">
                <a:solidFill>
                  <a:schemeClr val="tx2"/>
                </a:solidFill>
              </a:rPr>
              <a:t>Bắt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đầu</a:t>
            </a:r>
            <a:endParaRPr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12"/>
          <p:cNvGrpSpPr>
            <a:grpSpLocks/>
          </p:cNvGrpSpPr>
          <p:nvPr/>
        </p:nvGrpSpPr>
        <p:grpSpPr bwMode="auto">
          <a:xfrm>
            <a:off x="0" y="-381000"/>
            <a:ext cx="9144000" cy="7467600"/>
            <a:chOff x="0" y="-19"/>
            <a:chExt cx="5760" cy="4377"/>
          </a:xfrm>
        </p:grpSpPr>
        <p:pic>
          <p:nvPicPr>
            <p:cNvPr id="5124" name="Picture 13" descr="flower[1][1][1][1]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458" y="2018"/>
              <a:ext cx="4320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5" name="Picture 14" descr="flower[1][1][1][1]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1996" y="2018"/>
              <a:ext cx="4320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6" name="Picture 15" descr="flower[1][1][1][1]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979"/>
              <a:ext cx="5760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7" name="Picture 16" descr="flower[1][1][1][1]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9"/>
              <a:ext cx="5760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Rectangle 6"/>
          <p:cNvSpPr/>
          <p:nvPr/>
        </p:nvSpPr>
        <p:spPr>
          <a:xfrm>
            <a:off x="1143000" y="1600200"/>
            <a:ext cx="73152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66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Hoạt</a:t>
            </a:r>
            <a:r>
              <a:rPr lang="en-US" sz="6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 </a:t>
            </a:r>
            <a:r>
              <a:rPr lang="en-US" sz="66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động</a:t>
            </a:r>
            <a:r>
              <a:rPr lang="en-US" sz="6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 2: Chia </a:t>
            </a:r>
            <a:r>
              <a:rPr lang="en-US" sz="66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sẻ</a:t>
            </a:r>
            <a:r>
              <a:rPr lang="en-US" sz="6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 </a:t>
            </a:r>
            <a:r>
              <a:rPr lang="en-US" sz="66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kinh</a:t>
            </a:r>
            <a:r>
              <a:rPr lang="en-US" sz="6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 </a:t>
            </a:r>
            <a:r>
              <a:rPr lang="en-US" sz="66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nghiệm</a:t>
            </a:r>
            <a:endParaRPr lang="en-US" sz="66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dmin\Desktop\14 Lam_Dong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0"/>
            <a:ext cx="2895600" cy="3200400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7" descr="sun1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718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admin\Desktop\mua h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0"/>
            <a:ext cx="31242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-74331" y="3877270"/>
            <a:ext cx="935865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5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1</a:t>
            </a:r>
            <a:r>
              <a:rPr lang="en-US" sz="44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.Buæi </a:t>
            </a:r>
            <a:r>
              <a:rPr lang="en-US" sz="4400" b="1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s¸ng</a:t>
            </a:r>
            <a:r>
              <a:rPr lang="en-US" sz="44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, </a:t>
            </a:r>
            <a:r>
              <a:rPr lang="en-US" sz="4400" b="1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buæi</a:t>
            </a:r>
            <a:r>
              <a:rPr lang="en-US" sz="44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 </a:t>
            </a:r>
            <a:r>
              <a:rPr lang="en-US" sz="4400" b="1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tr­ưa</a:t>
            </a:r>
            <a:r>
              <a:rPr lang="en-US" sz="44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, </a:t>
            </a:r>
            <a:r>
              <a:rPr lang="en-US" sz="4400" b="1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buæi</a:t>
            </a:r>
            <a:r>
              <a:rPr lang="en-US" sz="44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 </a:t>
            </a:r>
            <a:r>
              <a:rPr lang="en-US" sz="4400" b="1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chiÒu</a:t>
            </a:r>
            <a:endParaRPr lang="en-US" sz="44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.VnAvant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6258" y="381000"/>
            <a:ext cx="654538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3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Ban ®ªm </a:t>
            </a:r>
            <a:r>
              <a:rPr lang="en-US" sz="36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trªn</a:t>
            </a:r>
            <a:r>
              <a:rPr lang="en-US" sz="3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 </a:t>
            </a:r>
            <a:r>
              <a:rPr lang="en-US" sz="36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bÇu</a:t>
            </a:r>
            <a:r>
              <a:rPr lang="en-US" sz="3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 </a:t>
            </a:r>
            <a:r>
              <a:rPr lang="en-US" sz="36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trêi</a:t>
            </a:r>
            <a:r>
              <a:rPr lang="en-US" sz="3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 </a:t>
            </a:r>
            <a:r>
              <a:rPr lang="en-US" sz="36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cã</a:t>
            </a:r>
            <a:r>
              <a:rPr lang="en-US" sz="3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 g×?</a:t>
            </a:r>
            <a:endParaRPr lang="en-US" sz="36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32240" y="1447800"/>
            <a:ext cx="4398961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66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1</a:t>
            </a:r>
            <a:r>
              <a:rPr lang="en-US" sz="54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. </a:t>
            </a:r>
            <a:r>
              <a:rPr lang="en-US" sz="5400" b="1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M©y</a:t>
            </a:r>
            <a:r>
              <a:rPr lang="en-US" sz="54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 </a:t>
            </a:r>
            <a:r>
              <a:rPr lang="en-US" sz="5400" b="1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xanh</a:t>
            </a:r>
            <a:endParaRPr lang="en-US" sz="54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.VnAvant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352800"/>
            <a:ext cx="8672682" cy="11079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66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2</a:t>
            </a:r>
            <a:r>
              <a:rPr lang="en-US" sz="54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.Tr¨ng, </a:t>
            </a:r>
            <a:r>
              <a:rPr lang="en-US" sz="5400" b="1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sao</a:t>
            </a:r>
            <a:endParaRPr lang="en-US" sz="54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.VnAvant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81000" y="4724400"/>
            <a:ext cx="1219200" cy="914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6" name="Oval 15"/>
          <p:cNvSpPr/>
          <p:nvPr/>
        </p:nvSpPr>
        <p:spPr>
          <a:xfrm>
            <a:off x="1066800" y="5791200"/>
            <a:ext cx="1219200" cy="914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dirty="0" err="1">
                <a:solidFill>
                  <a:schemeClr val="tx1"/>
                </a:solidFill>
              </a:rPr>
              <a:t>Hết</a:t>
            </a:r>
            <a:r>
              <a:rPr lang="en-US" sz="2400" dirty="0">
                <a:solidFill>
                  <a:schemeClr val="tx1"/>
                </a:solidFill>
              </a:rPr>
              <a:t>  </a:t>
            </a:r>
            <a:r>
              <a:rPr lang="en-US" sz="2400" dirty="0" err="1">
                <a:solidFill>
                  <a:schemeClr val="tx1"/>
                </a:solidFill>
              </a:rPr>
              <a:t>giờ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1676400" y="4724400"/>
            <a:ext cx="1219200" cy="914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8" name="Oval 17"/>
          <p:cNvSpPr/>
          <p:nvPr/>
        </p:nvSpPr>
        <p:spPr>
          <a:xfrm>
            <a:off x="2971800" y="4800600"/>
            <a:ext cx="1219200" cy="914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9" name="Oval 18"/>
          <p:cNvSpPr/>
          <p:nvPr/>
        </p:nvSpPr>
        <p:spPr>
          <a:xfrm>
            <a:off x="4267200" y="4876800"/>
            <a:ext cx="1219200" cy="914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0" name="Oval 19"/>
          <p:cNvSpPr/>
          <p:nvPr/>
        </p:nvSpPr>
        <p:spPr>
          <a:xfrm>
            <a:off x="5562600" y="4876800"/>
            <a:ext cx="1219200" cy="914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1" name="Oval 20"/>
          <p:cNvSpPr/>
          <p:nvPr/>
        </p:nvSpPr>
        <p:spPr>
          <a:xfrm>
            <a:off x="6858000" y="4953000"/>
            <a:ext cx="1219200" cy="914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257800" y="5943600"/>
            <a:ext cx="1600200" cy="533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dirty="0" err="1">
                <a:solidFill>
                  <a:schemeClr val="tx2"/>
                </a:solidFill>
              </a:rPr>
              <a:t>Bắt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đầu</a:t>
            </a:r>
            <a:endParaRPr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$Recycle.Bin\S-1-5-21-1247518040-2979544920-966596737-1000\$RF42GV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615"/>
          <a:stretch>
            <a:fillRect/>
          </a:stretch>
        </p:blipFill>
        <p:spPr bwMode="auto">
          <a:xfrm>
            <a:off x="0" y="0"/>
            <a:ext cx="91440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0782" y="5562600"/>
            <a:ext cx="8672682" cy="11079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6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2</a:t>
            </a:r>
            <a:r>
              <a:rPr lang="en-US" sz="54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.Tr¨ng, </a:t>
            </a:r>
            <a:r>
              <a:rPr lang="en-US" sz="5400" b="1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sao</a:t>
            </a:r>
            <a:endParaRPr lang="en-US" sz="54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.VnAvant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1175" y="381000"/>
            <a:ext cx="8683788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44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BÇu</a:t>
            </a:r>
            <a:r>
              <a:rPr lang="en-US" sz="4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 </a:t>
            </a:r>
            <a:r>
              <a:rPr lang="en-US" sz="44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trêi</a:t>
            </a:r>
            <a:r>
              <a:rPr lang="en-US" sz="4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 ban ®ªm </a:t>
            </a:r>
            <a:r>
              <a:rPr lang="en-US" sz="44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như</a:t>
            </a:r>
            <a:r>
              <a:rPr lang="en-US" sz="4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­ </a:t>
            </a:r>
            <a:r>
              <a:rPr lang="en-US" sz="44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thÕ</a:t>
            </a:r>
            <a:r>
              <a:rPr lang="en-US" sz="4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 </a:t>
            </a:r>
            <a:r>
              <a:rPr lang="en-US" sz="44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nµo</a:t>
            </a:r>
            <a:r>
              <a:rPr lang="en-US" sz="4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?</a:t>
            </a:r>
          </a:p>
        </p:txBody>
      </p:sp>
      <p:sp>
        <p:nvSpPr>
          <p:cNvPr id="3" name="Rectangle 2"/>
          <p:cNvSpPr/>
          <p:nvPr/>
        </p:nvSpPr>
        <p:spPr>
          <a:xfrm>
            <a:off x="1175964" y="1447800"/>
            <a:ext cx="397987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54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1</a:t>
            </a:r>
            <a:r>
              <a:rPr lang="en-US" sz="44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. </a:t>
            </a:r>
            <a:r>
              <a:rPr lang="en-US" sz="4400" b="1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Trêi</a:t>
            </a:r>
            <a:r>
              <a:rPr lang="en-US" sz="44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 </a:t>
            </a:r>
            <a:r>
              <a:rPr lang="en-US" sz="4400" b="1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tèi</a:t>
            </a:r>
            <a:r>
              <a:rPr lang="en-US" sz="44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 ®en </a:t>
            </a:r>
          </a:p>
        </p:txBody>
      </p:sp>
      <p:sp>
        <p:nvSpPr>
          <p:cNvPr id="5" name="Rectangle 4"/>
          <p:cNvSpPr/>
          <p:nvPr/>
        </p:nvSpPr>
        <p:spPr>
          <a:xfrm>
            <a:off x="-1524000" y="3352800"/>
            <a:ext cx="8672682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54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2</a:t>
            </a:r>
            <a:r>
              <a:rPr lang="en-US" sz="44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. </a:t>
            </a:r>
            <a:r>
              <a:rPr lang="en-US" sz="4400" b="1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Trêi</a:t>
            </a:r>
            <a:r>
              <a:rPr lang="en-US" sz="44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 </a:t>
            </a:r>
            <a:r>
              <a:rPr lang="en-US" sz="4400" b="1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s¸ng</a:t>
            </a:r>
            <a:endParaRPr lang="en-US" sz="44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.VnAvant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81000" y="4724400"/>
            <a:ext cx="1219200" cy="914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6" name="Oval 15"/>
          <p:cNvSpPr/>
          <p:nvPr/>
        </p:nvSpPr>
        <p:spPr>
          <a:xfrm>
            <a:off x="1066800" y="5791200"/>
            <a:ext cx="1219200" cy="914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dirty="0" err="1">
                <a:solidFill>
                  <a:schemeClr val="tx1"/>
                </a:solidFill>
              </a:rPr>
              <a:t>Hết</a:t>
            </a:r>
            <a:r>
              <a:rPr lang="en-US" sz="2400" dirty="0">
                <a:solidFill>
                  <a:schemeClr val="tx1"/>
                </a:solidFill>
              </a:rPr>
              <a:t>  </a:t>
            </a:r>
            <a:r>
              <a:rPr lang="en-US" sz="2400" dirty="0" err="1">
                <a:solidFill>
                  <a:schemeClr val="tx1"/>
                </a:solidFill>
              </a:rPr>
              <a:t>giờ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1676400" y="4724400"/>
            <a:ext cx="1219200" cy="914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8" name="Oval 17"/>
          <p:cNvSpPr/>
          <p:nvPr/>
        </p:nvSpPr>
        <p:spPr>
          <a:xfrm>
            <a:off x="2971800" y="4800600"/>
            <a:ext cx="1219200" cy="914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9" name="Oval 18"/>
          <p:cNvSpPr/>
          <p:nvPr/>
        </p:nvSpPr>
        <p:spPr>
          <a:xfrm>
            <a:off x="4267200" y="4876800"/>
            <a:ext cx="1219200" cy="914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0" name="Oval 19"/>
          <p:cNvSpPr/>
          <p:nvPr/>
        </p:nvSpPr>
        <p:spPr>
          <a:xfrm>
            <a:off x="5562600" y="4876800"/>
            <a:ext cx="1219200" cy="914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1" name="Oval 20"/>
          <p:cNvSpPr/>
          <p:nvPr/>
        </p:nvSpPr>
        <p:spPr>
          <a:xfrm>
            <a:off x="6858000" y="4953000"/>
            <a:ext cx="1219200" cy="914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257800" y="5943600"/>
            <a:ext cx="1600200" cy="533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dirty="0" err="1">
                <a:solidFill>
                  <a:schemeClr val="tx2"/>
                </a:solidFill>
              </a:rPr>
              <a:t>Bắt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đầu</a:t>
            </a:r>
            <a:endParaRPr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75964" y="5401270"/>
            <a:ext cx="397987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5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1</a:t>
            </a:r>
            <a:r>
              <a:rPr lang="en-US" sz="44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. </a:t>
            </a:r>
            <a:r>
              <a:rPr lang="en-US" sz="4400" b="1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Trêi</a:t>
            </a:r>
            <a:r>
              <a:rPr lang="en-US" sz="44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 </a:t>
            </a:r>
            <a:r>
              <a:rPr lang="en-US" sz="4400" b="1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tèi</a:t>
            </a:r>
            <a:r>
              <a:rPr lang="en-US" sz="44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 ®en </a:t>
            </a:r>
          </a:p>
        </p:txBody>
      </p:sp>
      <p:pic>
        <p:nvPicPr>
          <p:cNvPr id="3686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90" name="Group 12"/>
          <p:cNvGrpSpPr>
            <a:grpSpLocks/>
          </p:cNvGrpSpPr>
          <p:nvPr/>
        </p:nvGrpSpPr>
        <p:grpSpPr bwMode="auto">
          <a:xfrm>
            <a:off x="0" y="-304800"/>
            <a:ext cx="9144000" cy="7467600"/>
            <a:chOff x="0" y="-19"/>
            <a:chExt cx="5760" cy="4377"/>
          </a:xfrm>
        </p:grpSpPr>
        <p:pic>
          <p:nvPicPr>
            <p:cNvPr id="37892" name="Picture 13" descr="flower[1][1][1][1]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458" y="2018"/>
              <a:ext cx="4320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893" name="Picture 14" descr="flower[1][1][1][1]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1996" y="2018"/>
              <a:ext cx="4320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894" name="Picture 15" descr="flower[1][1][1][1]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979"/>
              <a:ext cx="5760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895" name="Picture 16" descr="flower[1][1][1][1]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9"/>
              <a:ext cx="5760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Rectangle 18"/>
          <p:cNvSpPr/>
          <p:nvPr/>
        </p:nvSpPr>
        <p:spPr>
          <a:xfrm>
            <a:off x="1066800" y="1828800"/>
            <a:ext cx="7362824" cy="19389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40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Hoạt</a:t>
            </a:r>
            <a:r>
              <a:rPr lang="en-US" sz="4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 </a:t>
            </a:r>
            <a:r>
              <a:rPr lang="en-US" sz="40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động</a:t>
            </a:r>
            <a:r>
              <a:rPr lang="en-US" sz="4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 4:</a:t>
            </a:r>
          </a:p>
          <a:p>
            <a:pPr algn="ctr" eaLnBrk="1" hangingPunct="1">
              <a:defRPr/>
            </a:pPr>
            <a:r>
              <a:rPr lang="en-US" sz="40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Vận</a:t>
            </a:r>
            <a:r>
              <a:rPr lang="en-US" sz="4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 </a:t>
            </a:r>
            <a:r>
              <a:rPr lang="en-US" sz="40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dụng</a:t>
            </a:r>
            <a:r>
              <a:rPr lang="en-US" sz="4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 </a:t>
            </a:r>
          </a:p>
          <a:p>
            <a:pPr algn="ctr" eaLnBrk="1" hangingPunct="1">
              <a:defRPr/>
            </a:pPr>
            <a:r>
              <a:rPr lang="en-US" sz="40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kinh</a:t>
            </a:r>
            <a:r>
              <a:rPr lang="en-US" sz="4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 </a:t>
            </a:r>
            <a:r>
              <a:rPr lang="en-US" sz="40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nghiệm</a:t>
            </a:r>
            <a:r>
              <a:rPr lang="en-US" sz="4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 </a:t>
            </a:r>
            <a:r>
              <a:rPr lang="en-US" sz="40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vào</a:t>
            </a:r>
            <a:r>
              <a:rPr lang="en-US" sz="4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 </a:t>
            </a:r>
            <a:r>
              <a:rPr lang="en-US" sz="40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cuộc</a:t>
            </a:r>
            <a:r>
              <a:rPr lang="en-US" sz="4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 </a:t>
            </a:r>
            <a:r>
              <a:rPr lang="en-US" sz="40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sống</a:t>
            </a:r>
            <a:endParaRPr lang="en-US" sz="40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14" name="Group 12"/>
          <p:cNvGrpSpPr>
            <a:grpSpLocks/>
          </p:cNvGrpSpPr>
          <p:nvPr/>
        </p:nvGrpSpPr>
        <p:grpSpPr bwMode="auto">
          <a:xfrm>
            <a:off x="0" y="-381000"/>
            <a:ext cx="9144000" cy="7467600"/>
            <a:chOff x="0" y="-19"/>
            <a:chExt cx="5760" cy="4377"/>
          </a:xfrm>
        </p:grpSpPr>
        <p:pic>
          <p:nvPicPr>
            <p:cNvPr id="38916" name="Picture 13" descr="flower[1][1][1][1]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458" y="2018"/>
              <a:ext cx="4320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917" name="Picture 14" descr="flower[1][1][1][1]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1996" y="2018"/>
              <a:ext cx="4320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918" name="Picture 15" descr="flower[1][1][1][1]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979"/>
              <a:ext cx="5760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919" name="Picture 16" descr="flower[1][1][1][1]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9"/>
              <a:ext cx="5760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Rectangle 6"/>
          <p:cNvSpPr/>
          <p:nvPr/>
        </p:nvSpPr>
        <p:spPr>
          <a:xfrm>
            <a:off x="381551" y="1295400"/>
            <a:ext cx="8610049" cy="3416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54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Giờ</a:t>
            </a:r>
            <a:r>
              <a:rPr lang="en-US" sz="5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 </a:t>
            </a:r>
            <a:r>
              <a:rPr lang="en-US" sz="54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học</a:t>
            </a:r>
            <a:r>
              <a:rPr lang="en-US" sz="5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 </a:t>
            </a:r>
            <a:r>
              <a:rPr lang="en-US" sz="54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kết</a:t>
            </a:r>
            <a:r>
              <a:rPr lang="en-US" sz="5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 </a:t>
            </a:r>
            <a:r>
              <a:rPr lang="en-US" sz="54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thúc</a:t>
            </a:r>
            <a:endParaRPr lang="en-US" sz="54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charset="0"/>
            </a:endParaRPr>
          </a:p>
          <a:p>
            <a:pPr algn="ctr" eaLnBrk="1" hangingPunct="1">
              <a:defRPr/>
            </a:pPr>
            <a:r>
              <a:rPr lang="en-US" sz="54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Chúc</a:t>
            </a:r>
            <a:r>
              <a:rPr lang="en-US" sz="5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 </a:t>
            </a:r>
            <a:r>
              <a:rPr lang="en-US" sz="54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các</a:t>
            </a:r>
            <a:r>
              <a:rPr lang="en-US" sz="5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 </a:t>
            </a:r>
            <a:r>
              <a:rPr lang="en-US" sz="54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cô</a:t>
            </a:r>
            <a:r>
              <a:rPr lang="en-US" sz="5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 </a:t>
            </a:r>
            <a:r>
              <a:rPr lang="en-US" sz="54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hạnh</a:t>
            </a:r>
            <a:r>
              <a:rPr lang="en-US" sz="5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 </a:t>
            </a:r>
            <a:r>
              <a:rPr lang="en-US" sz="54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phúc</a:t>
            </a:r>
            <a:endParaRPr lang="en-US" sz="54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charset="0"/>
            </a:endParaRPr>
          </a:p>
          <a:p>
            <a:pPr algn="ctr" eaLnBrk="1" hangingPunct="1">
              <a:defRPr/>
            </a:pPr>
            <a:r>
              <a:rPr lang="en-US" sz="54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chúc</a:t>
            </a:r>
            <a:r>
              <a:rPr lang="en-US" sz="5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 </a:t>
            </a:r>
            <a:r>
              <a:rPr lang="en-US" sz="54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các</a:t>
            </a:r>
            <a:r>
              <a:rPr lang="en-US" sz="5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 </a:t>
            </a:r>
            <a:r>
              <a:rPr lang="en-US" sz="54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bé</a:t>
            </a:r>
            <a:r>
              <a:rPr lang="en-US" sz="5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 </a:t>
            </a:r>
            <a:r>
              <a:rPr lang="en-US" sz="54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chăm</a:t>
            </a:r>
            <a:r>
              <a:rPr lang="en-US" sz="5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 </a:t>
            </a:r>
            <a:r>
              <a:rPr lang="en-US" sz="54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ngoan</a:t>
            </a:r>
            <a:r>
              <a:rPr lang="en-US" sz="5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 </a:t>
            </a:r>
          </a:p>
          <a:p>
            <a:pPr algn="ctr" eaLnBrk="1" hangingPunct="1">
              <a:defRPr/>
            </a:pPr>
            <a:r>
              <a:rPr lang="en-US" sz="54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học</a:t>
            </a:r>
            <a:r>
              <a:rPr lang="en-US" sz="5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 </a:t>
            </a:r>
            <a:r>
              <a:rPr lang="en-US" sz="54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gỏi</a:t>
            </a:r>
            <a:endParaRPr lang="en-US" sz="54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repeatCount="1000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repeatCount="1000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repeatCount="1000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repeatCount="1000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eng-ga-gay-www_tiengdong_com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096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5-Point Star 1"/>
          <p:cNvSpPr/>
          <p:nvPr/>
        </p:nvSpPr>
        <p:spPr>
          <a:xfrm>
            <a:off x="1066800" y="2286000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ga-gay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1" name="Media1 00_00_01-00_00_24.avi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4288"/>
            <a:ext cx="9067800" cy="6843712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0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4" name="Media2 00_00_02-00_00_15.avi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4288" y="0"/>
            <a:ext cx="9207501" cy="6858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4" name="Media2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-34925"/>
            <a:ext cx="91757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94075"/>
            <a:ext cx="4645025" cy="342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675" y="3394075"/>
            <a:ext cx="4565650" cy="342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Content Placeholder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024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" y="0"/>
            <a:ext cx="8966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loud Callout 1"/>
          <p:cNvSpPr/>
          <p:nvPr/>
        </p:nvSpPr>
        <p:spPr>
          <a:xfrm>
            <a:off x="5334000" y="457200"/>
            <a:ext cx="2057400" cy="990600"/>
          </a:xfrm>
          <a:prstGeom prst="cloudCallou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Ò ó o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ga-gay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96&quot;/&gt;&lt;/object&gt;&lt;object type=&quot;3&quot; unique_id=&quot;10026&quot;&gt;&lt;property id=&quot;20148&quot; value=&quot;5&quot;/&gt;&lt;property id=&quot;20300&quot; value=&quot;Slide 21&quot;/&gt;&lt;property id=&quot;20307&quot; value=&quot;298&quot;/&gt;&lt;/object&gt;&lt;object type=&quot;3&quot; unique_id=&quot;11005&quot;&gt;&lt;property id=&quot;20148&quot; value=&quot;5&quot;/&gt;&lt;property id=&quot;20300&quot; value=&quot;Slide 4&quot;/&gt;&lt;property id=&quot;20307&quot; value=&quot;308&quot;/&gt;&lt;/object&gt;&lt;object type=&quot;3&quot; unique_id=&quot;11006&quot;&gt;&lt;property id=&quot;20148&quot; value=&quot;5&quot;/&gt;&lt;property id=&quot;20300&quot; value=&quot;Slide 5&quot;/&gt;&lt;property id=&quot;20307&quot; value=&quot;309&quot;/&gt;&lt;/object&gt;&lt;object type=&quot;3&quot; unique_id=&quot;11007&quot;&gt;&lt;property id=&quot;20148&quot; value=&quot;5&quot;/&gt;&lt;property id=&quot;20300&quot; value=&quot;Slide 7&quot;/&gt;&lt;property id=&quot;20307&quot; value=&quot;310&quot;/&gt;&lt;/object&gt;&lt;object type=&quot;3&quot; unique_id=&quot;11008&quot;&gt;&lt;property id=&quot;20148&quot; value=&quot;5&quot;/&gt;&lt;property id=&quot;20300&quot; value=&quot;Slide 8&quot;/&gt;&lt;property id=&quot;20307&quot; value=&quot;311&quot;/&gt;&lt;/object&gt;&lt;object type=&quot;3&quot; unique_id=&quot;11009&quot;&gt;&lt;property id=&quot;20148&quot; value=&quot;5&quot;/&gt;&lt;property id=&quot;20300&quot; value=&quot;Slide 9&quot;/&gt;&lt;property id=&quot;20307&quot; value=&quot;312&quot;/&gt;&lt;/object&gt;&lt;object type=&quot;3&quot; unique_id=&quot;11010&quot;&gt;&lt;property id=&quot;20148&quot; value=&quot;5&quot;/&gt;&lt;property id=&quot;20300&quot; value=&quot;Slide 10&quot;/&gt;&lt;property id=&quot;20307&quot; value=&quot;313&quot;/&gt;&lt;/object&gt;&lt;object type=&quot;3&quot; unique_id=&quot;11011&quot;&gt;&lt;property id=&quot;20148&quot; value=&quot;5&quot;/&gt;&lt;property id=&quot;20300&quot; value=&quot;Slide 11&quot;/&gt;&lt;property id=&quot;20307&quot; value=&quot;315&quot;/&gt;&lt;/object&gt;&lt;object type=&quot;3&quot; unique_id=&quot;11012&quot;&gt;&lt;property id=&quot;20148&quot; value=&quot;5&quot;/&gt;&lt;property id=&quot;20300&quot; value=&quot;Slide 12&quot;/&gt;&lt;property id=&quot;20307&quot; value=&quot;316&quot;/&gt;&lt;/object&gt;&lt;object type=&quot;3&quot; unique_id=&quot;11013&quot;&gt;&lt;property id=&quot;20148&quot; value=&quot;5&quot;/&gt;&lt;property id=&quot;20300&quot; value=&quot;Slide 13&quot;/&gt;&lt;property id=&quot;20307&quot; value=&quot;317&quot;/&gt;&lt;/object&gt;&lt;object type=&quot;3&quot; unique_id=&quot;11014&quot;&gt;&lt;property id=&quot;20148&quot; value=&quot;5&quot;/&gt;&lt;property id=&quot;20300&quot; value=&quot;Slide 14&quot;/&gt;&lt;property id=&quot;20307&quot; value=&quot;319&quot;/&gt;&lt;/object&gt;&lt;object type=&quot;3&quot; unique_id=&quot;11245&quot;&gt;&lt;property id=&quot;20148&quot; value=&quot;5&quot;/&gt;&lt;property id=&quot;20300&quot; value=&quot;Slide 15&quot;/&gt;&lt;property id=&quot;20307&quot; value=&quot;328&quot;/&gt;&lt;/object&gt;&lt;object type=&quot;3&quot; unique_id=&quot;11246&quot;&gt;&lt;property id=&quot;20148&quot; value=&quot;5&quot;/&gt;&lt;property id=&quot;20300&quot; value=&quot;Slide 16&quot;/&gt;&lt;property id=&quot;20307&quot; value=&quot;327&quot;/&gt;&lt;/object&gt;&lt;object type=&quot;3&quot; unique_id=&quot;11247&quot;&gt;&lt;property id=&quot;20148&quot; value=&quot;5&quot;/&gt;&lt;property id=&quot;20300&quot; value=&quot;Slide 17&quot;/&gt;&lt;property id=&quot;20307&quot; value=&quot;324&quot;/&gt;&lt;/object&gt;&lt;object type=&quot;3&quot; unique_id=&quot;11248&quot;&gt;&lt;property id=&quot;20148&quot; value=&quot;5&quot;/&gt;&lt;property id=&quot;20300&quot; value=&quot;Slide 18&quot;/&gt;&lt;property id=&quot;20307&quot; value=&quot;325&quot;/&gt;&lt;/object&gt;&lt;object type=&quot;3&quot; unique_id=&quot;11249&quot;&gt;&lt;property id=&quot;20148&quot; value=&quot;5&quot;/&gt;&lt;property id=&quot;20300&quot; value=&quot;Slide 19&quot;/&gt;&lt;property id=&quot;20307&quot; value=&quot;326&quot;/&gt;&lt;/object&gt;&lt;object type=&quot;3&quot; unique_id=&quot;11250&quot;&gt;&lt;property id=&quot;20148&quot; value=&quot;5&quot;/&gt;&lt;property id=&quot;20300&quot; value=&quot;Slide 20&quot;/&gt;&lt;property id=&quot;20307&quot; value=&quot;329&quot;/&gt;&lt;/object&gt;&lt;object type=&quot;3&quot; unique_id=&quot;11486&quot;&gt;&lt;property id=&quot;20148&quot; value=&quot;5&quot;/&gt;&lt;property id=&quot;20300&quot; value=&quot;Slide 2&quot;/&gt;&lt;property id=&quot;20307&quot; value=&quot;333&quot;/&gt;&lt;/object&gt;&lt;object type=&quot;3&quot; unique_id=&quot;11487&quot;&gt;&lt;property id=&quot;20148&quot; value=&quot;5&quot;/&gt;&lt;property id=&quot;20300&quot; value=&quot;Slide 3&quot;/&gt;&lt;property id=&quot;20307&quot; value=&quot;335&quot;/&gt;&lt;/object&gt;&lt;object type=&quot;3&quot; unique_id=&quot;11488&quot;&gt;&lt;property id=&quot;20148&quot; value=&quot;5&quot;/&gt;&lt;property id=&quot;20300&quot; value=&quot;Slide 24&quot;/&gt;&lt;property id=&quot;20307&quot; value=&quot;336&quot;/&gt;&lt;/object&gt;&lt;object type=&quot;3&quot; unique_id=&quot;11489&quot;&gt;&lt;property id=&quot;20148&quot; value=&quot;5&quot;/&gt;&lt;property id=&quot;20300&quot; value=&quot;Slide 30&quot;/&gt;&lt;property id=&quot;20307&quot; value=&quot;331&quot;/&gt;&lt;/object&gt;&lt;object type=&quot;3&quot; unique_id=&quot;11917&quot;&gt;&lt;property id=&quot;20148&quot; value=&quot;5&quot;/&gt;&lt;property id=&quot;20300&quot; value=&quot;Slide 22&quot;/&gt;&lt;property id=&quot;20307&quot; value=&quot;341&quot;/&gt;&lt;/object&gt;&lt;object type=&quot;3&quot; unique_id=&quot;11918&quot;&gt;&lt;property id=&quot;20148&quot; value=&quot;5&quot;/&gt;&lt;property id=&quot;20300&quot; value=&quot;Slide 23&quot;/&gt;&lt;property id=&quot;20307&quot; value=&quot;342&quot;/&gt;&lt;/object&gt;&lt;object type=&quot;3&quot; unique_id=&quot;11919&quot;&gt;&lt;property id=&quot;20148&quot; value=&quot;5&quot;/&gt;&lt;property id=&quot;20300&quot; value=&quot;Slide 25&quot;/&gt;&lt;property id=&quot;20307&quot; value=&quot;339&quot;/&gt;&lt;/object&gt;&lt;object type=&quot;3&quot; unique_id=&quot;11920&quot;&gt;&lt;property id=&quot;20148&quot; value=&quot;5&quot;/&gt;&lt;property id=&quot;20300&quot; value=&quot;Slide 26&quot;/&gt;&lt;property id=&quot;20307&quot; value=&quot;345&quot;/&gt;&lt;/object&gt;&lt;object type=&quot;3&quot; unique_id=&quot;11921&quot;&gt;&lt;property id=&quot;20148&quot; value=&quot;5&quot;/&gt;&lt;property id=&quot;20300&quot; value=&quot;Slide 27&quot;/&gt;&lt;property id=&quot;20307&quot; value=&quot;347&quot;/&gt;&lt;/object&gt;&lt;object type=&quot;3&quot; unique_id=&quot;11922&quot;&gt;&lt;property id=&quot;20148&quot; value=&quot;5&quot;/&gt;&lt;property id=&quot;20300&quot; value=&quot;Slide 28&quot;/&gt;&lt;property id=&quot;20307&quot; value=&quot;344&quot;/&gt;&lt;/object&gt;&lt;object type=&quot;3&quot; unique_id=&quot;11923&quot;&gt;&lt;property id=&quot;20148&quot; value=&quot;5&quot;/&gt;&lt;property id=&quot;20300&quot; value=&quot;Slide 29&quot;/&gt;&lt;property id=&quot;20307&quot; value=&quot;348&quot;/&gt;&lt;/object&gt;&lt;object type=&quot;3&quot; unique_id=&quot;12018&quot;&gt;&lt;property id=&quot;20148&quot; value=&quot;5&quot;/&gt;&lt;property id=&quot;20300&quot; value=&quot;Slide 6&quot;/&gt;&lt;property id=&quot;20307&quot; value=&quot;349&quot;/&gt;&lt;/object&gt;&lt;/object&gt;&lt;object type=&quot;8&quot; unique_id=&quot;10056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1341</TotalTime>
  <Words>269</Words>
  <Application>Microsoft Office PowerPoint</Application>
  <PresentationFormat>On-screen Show (4:3)</PresentationFormat>
  <Paragraphs>71</Paragraphs>
  <Slides>36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.VnArialH</vt:lpstr>
      <vt:lpstr>.VnAvant</vt:lpstr>
      <vt:lpstr>Arial</vt:lpstr>
      <vt:lpstr>Calibri</vt:lpstr>
      <vt:lpstr>Calibri Light</vt:lpstr>
      <vt:lpstr>Times New Roman</vt:lpstr>
      <vt:lpstr>Default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0983448782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NGUYEN_THO</dc:creator>
  <cp:lastModifiedBy>Administrator</cp:lastModifiedBy>
  <cp:revision>51</cp:revision>
  <dcterms:created xsi:type="dcterms:W3CDTF">2014-04-02T14:02:09Z</dcterms:created>
  <dcterms:modified xsi:type="dcterms:W3CDTF">2025-04-19T11:32:57Z</dcterms:modified>
</cp:coreProperties>
</file>