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  <p:sldId id="287" r:id="rId3"/>
    <p:sldId id="320" r:id="rId4"/>
    <p:sldId id="291" r:id="rId5"/>
    <p:sldId id="307" r:id="rId6"/>
    <p:sldId id="308" r:id="rId7"/>
    <p:sldId id="348" r:id="rId8"/>
    <p:sldId id="349" r:id="rId9"/>
    <p:sldId id="323" r:id="rId10"/>
    <p:sldId id="321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7" r:id="rId27"/>
    <p:sldId id="341" r:id="rId28"/>
    <p:sldId id="342" r:id="rId29"/>
    <p:sldId id="343" r:id="rId30"/>
    <p:sldId id="344" r:id="rId31"/>
    <p:sldId id="345" r:id="rId32"/>
    <p:sldId id="3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989B7-9029-4B0F-A28C-AA4C6C9F5E7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EADE-FB4D-4AB0-9A98-1695226929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4876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8288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200709100131479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1676400"/>
            <a:ext cx="9144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4290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6800" y="1219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1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2438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62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152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4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5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5240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3657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09800"/>
            <a:ext cx="1828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800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886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27"/>
          <p:cNvSpPr/>
          <p:nvPr/>
        </p:nvSpPr>
        <p:spPr>
          <a:xfrm>
            <a:off x="3505200" y="152400"/>
            <a:ext cx="5943600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>
                <a:latin typeface="Arial" panose="020B0604020202020204" pitchFamily="34" charset="0"/>
              </a:rPr>
              <a:t>UBND </a:t>
            </a:r>
            <a:r>
              <a:rPr lang="en-US" altLang="en-US" sz="2000" b="1" dirty="0">
                <a:latin typeface="Arial" panose="020B0604020202020204" pitchFamily="34" charset="0"/>
              </a:rPr>
              <a:t>THỊ XÃ BUÔN HỒ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TRƯỜNG MẪU GIÁO HOA MAI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000" b="1" dirty="0">
                <a:latin typeface="Arial" panose="020B0604020202020204" pitchFamily="34" charset="0"/>
                <a:sym typeface="Wingdings" panose="05000000000000000000" pitchFamily="2" charset="2"/>
              </a:rPr>
              <a:t></a:t>
            </a:r>
          </a:p>
        </p:txBody>
      </p:sp>
      <p:sp>
        <p:nvSpPr>
          <p:cNvPr id="3" name="Rectangle 28"/>
          <p:cNvSpPr/>
          <p:nvPr/>
        </p:nvSpPr>
        <p:spPr>
          <a:xfrm>
            <a:off x="3276601" y="3280778"/>
            <a:ext cx="6019799" cy="212365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GIA ĐÌNH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altLang="en-US" sz="2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CẬU BÉ TICH CHU</a:t>
            </a: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LÁ 2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PHÙNG NHÃ QUYÊN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2200" b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WordArt 29"/>
          <p:cNvSpPr>
            <a:spLocks noTextEdit="1"/>
          </p:cNvSpPr>
          <p:nvPr/>
        </p:nvSpPr>
        <p:spPr>
          <a:xfrm>
            <a:off x="2209800" y="1981200"/>
            <a:ext cx="8229600" cy="2819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 eaLnBrk="0" hangingPunct="0"/>
            <a:endParaRPr lang="en-US" sz="4000" b="1" dirty="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VNI-Avo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465af308d67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76600"/>
            <a:ext cx="118745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9436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5105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7912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1" descr="Firewr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5867400"/>
            <a:ext cx="7620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130629"/>
            <a:ext cx="11190514" cy="849085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9" descr="Kết quả hình ảnh cho hinh anh CHUYEN TICH CH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23" y="776960"/>
            <a:ext cx="12192000" cy="604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469846" y="130629"/>
            <a:ext cx="10489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B050"/>
                </a:solidFill>
              </a:rPr>
              <a:t>LẦN 2 : </a:t>
            </a:r>
            <a:r>
              <a:rPr lang="en-US" altLang="en-US" sz="3600" b="1" dirty="0" err="1">
                <a:solidFill>
                  <a:srgbClr val="00B050"/>
                </a:solidFill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</a:rPr>
              <a:t>Chuyện</a:t>
            </a:r>
            <a:r>
              <a:rPr lang="en-US" altLang="en-US" sz="3600" b="1" dirty="0">
                <a:solidFill>
                  <a:srgbClr val="00B050"/>
                </a:solidFill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</a:rPr>
              <a:t>tranh</a:t>
            </a:r>
            <a:endParaRPr lang="en-US" alt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0244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6" y="26127"/>
            <a:ext cx="120874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103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1268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98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2292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1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3316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12192000" cy="666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32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4340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4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4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1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6388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752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7412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85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8436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77" y="0"/>
            <a:ext cx="1229957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62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Ổn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chuyện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19460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1" y="1"/>
            <a:ext cx="121728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32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4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" y="1"/>
            <a:ext cx="121676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624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1508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52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2532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7" y="0"/>
            <a:ext cx="120638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67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3556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2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41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4580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17829" cy="676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919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696325" cy="6400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3581401" y="3048001"/>
            <a:ext cx="433387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đàm  thoại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HOẠT ĐỘNG 4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410200" y="6019800"/>
            <a:ext cx="4093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NGƯỜI THỰC HIỆN: NGUYỄN THỊ THUẬN</a:t>
            </a:r>
          </a:p>
        </p:txBody>
      </p:sp>
      <p:pic>
        <p:nvPicPr>
          <p:cNvPr id="71686" name="Picture 6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0" y="-65986"/>
            <a:ext cx="11861686" cy="6858001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586038" y="2091899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Giảng nội dung</a:t>
            </a: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35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inhnen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981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LỚP XEM VIDEO CLIP TRUỆN</a:t>
            </a:r>
            <a:br>
              <a:rPr lang="en-US" sz="40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US" sz="4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“Tích Chu”</a:t>
            </a:r>
            <a:endParaRPr lang="en-US" sz="4000" b="1" i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2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0391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048000" y="1600200"/>
            <a:ext cx="54102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hỏi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đàm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thoại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,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khó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Đặt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tên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chuyện</a:t>
            </a:r>
            <a:endParaRPr lang="en-US" sz="3600" b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1676400" y="-609600"/>
            <a:ext cx="7239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HOẠT ĐỘNG 3: 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205596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023"/>
            <a:ext cx="12192000" cy="6575611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2362200" y="1600200"/>
            <a:ext cx="7391400" cy="2590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CHO 3 TỔ LÊN GHÉP TRANH THEO CÂU CHUYÊN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VÀ KỂ LẠI CÂU CHUYỆN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-2133600" y="-745067"/>
            <a:ext cx="769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HOẠT ĐỘNG 4: CHUNG SỨC</a:t>
            </a:r>
          </a:p>
        </p:txBody>
      </p:sp>
    </p:spTree>
    <p:extLst>
      <p:ext uri="{BB962C8B-B14F-4D97-AF65-F5344CB8AC3E}">
        <p14:creationId xmlns:p14="http://schemas.microsoft.com/office/powerpoint/2010/main" val="648574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811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VẬN ĐỘNG CẢ NHÀ THƯƠNG NHAU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69" y="1694137"/>
            <a:ext cx="9114417" cy="4876480"/>
          </a:xfrm>
        </p:spPr>
      </p:pic>
    </p:spTree>
    <p:extLst>
      <p:ext uri="{BB962C8B-B14F-4D97-AF65-F5344CB8AC3E}">
        <p14:creationId xmlns:p14="http://schemas.microsoft.com/office/powerpoint/2010/main" val="4018241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696325" cy="6400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8675" name="WordArt 3"/>
          <p:cNvSpPr>
            <a:spLocks noChangeArrowheads="1" noChangeShapeType="1" noTextEdit="1"/>
          </p:cNvSpPr>
          <p:nvPr/>
        </p:nvSpPr>
        <p:spPr bwMode="auto">
          <a:xfrm>
            <a:off x="3581401" y="3048001"/>
            <a:ext cx="433387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đàm  thoại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HOẠT ĐỘNG 4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410200" y="6019800"/>
            <a:ext cx="4093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NGƯỜI THỰC HIỆN: NGUYỄN THỊ THUẬN</a:t>
            </a:r>
          </a:p>
        </p:txBody>
      </p:sp>
      <p:pic>
        <p:nvPicPr>
          <p:cNvPr id="70665" name="Picture 9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0"/>
            <a:ext cx="12100560" cy="6858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3581400" y="1676400"/>
            <a:ext cx="403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>
                <a:solidFill>
                  <a:srgbClr val="CC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 động 4</a:t>
            </a: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590800" y="2423319"/>
            <a:ext cx="6324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 chơi: Đóng kịch</a:t>
            </a:r>
          </a:p>
          <a:p>
            <a:pPr>
              <a:defRPr/>
            </a:pPr>
            <a:r>
              <a:rPr lang="en-US" sz="4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Những diễn viên nhí</a:t>
            </a:r>
          </a:p>
        </p:txBody>
      </p:sp>
    </p:spTree>
    <p:extLst>
      <p:ext uri="{BB962C8B-B14F-4D97-AF65-F5344CB8AC3E}">
        <p14:creationId xmlns:p14="http://schemas.microsoft.com/office/powerpoint/2010/main" val="370583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696325" cy="6400800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3581401" y="3048001"/>
            <a:ext cx="4333875" cy="708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Câu hỏi đàm  thoại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114800" y="21336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HOẠT ĐỘNG 4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410200" y="6019800"/>
            <a:ext cx="40931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NGƯỜI THỰC HIỆN: NGUYỄN THỊ THUẬN</a:t>
            </a:r>
          </a:p>
        </p:txBody>
      </p:sp>
      <p:pic>
        <p:nvPicPr>
          <p:cNvPr id="71686" name="Picture 6" descr="BCKMC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988"/>
            <a:ext cx="12057017" cy="6858001"/>
          </a:xfrm>
          <a:prstGeom prst="rect">
            <a:avLst/>
          </a:prstGeom>
          <a:solidFill>
            <a:srgbClr val="FFFF00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2667000" y="1676401"/>
            <a:ext cx="6324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Trò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Cùng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</a:t>
            </a: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tài</a:t>
            </a: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885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9189"/>
            <a:ext cx="11314454" cy="948266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solidFill>
                  <a:srgbClr val="00B050"/>
                </a:solidFill>
              </a:rPr>
              <a:t>Vận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động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bài</a:t>
            </a:r>
            <a:r>
              <a:rPr lang="en-US" sz="4000" b="1" dirty="0">
                <a:solidFill>
                  <a:srgbClr val="00B050"/>
                </a:solidFill>
              </a:rPr>
              <a:t> : </a:t>
            </a:r>
            <a:r>
              <a:rPr lang="en-US" sz="4000" b="1" dirty="0" err="1">
                <a:solidFill>
                  <a:srgbClr val="00B050"/>
                </a:solidFill>
              </a:rPr>
              <a:t>có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có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ba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má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30723" name="Picture 2" descr="C:\Users\SONY\Desktop\gia din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5083"/>
            <a:ext cx="12192000" cy="5732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0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ggg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7315"/>
            <a:ext cx="12192001" cy="6620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55475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icture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3586699" y="1895528"/>
            <a:ext cx="464130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2819401"/>
            <a:ext cx="64008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Kể chuyện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3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/>
          <p:nvPr/>
        </p:nvSpPr>
        <p:spPr>
          <a:xfrm>
            <a:off x="4572000" y="1828800"/>
            <a:ext cx="3429000" cy="838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spcBef>
                <a:spcPct val="0"/>
              </a:spcBef>
              <a:buNone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5" descr="Kết quả hình ảnh cho tranh về truyện tích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0"/>
            <a:ext cx="12169588" cy="680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47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182</Words>
  <Application>Microsoft Office PowerPoint</Application>
  <PresentationFormat>Widescreen</PresentationFormat>
  <Paragraphs>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VẬN ĐỘNG CẢ NHÀ THƯƠNG NHAU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động bài : có ông bà có ba má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59</cp:revision>
  <dcterms:created xsi:type="dcterms:W3CDTF">2020-11-10T05:14:00Z</dcterms:created>
  <dcterms:modified xsi:type="dcterms:W3CDTF">2025-04-23T03:56:34Z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