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9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3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04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9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7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91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1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2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38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A503D-66CA-4824-A3F0-95C9C2D680A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9922E-6B08-4967-A74E-D026D88FB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3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12" y="0"/>
            <a:ext cx="9127588" cy="68580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UBND THỊ XÃ BUÔN HỒ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MẪU GIÁO HOA MAI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ĐỀ: THỰC VẬT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Môn: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thiệp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mừng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5-6</a:t>
            </a:r>
            <a:r>
              <a:rPr lang="vi-VN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vi-VN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 Dạy: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Nguyễn Phùng </a:t>
            </a:r>
            <a:r>
              <a:rPr lang="en-US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Nhã</a:t>
            </a:r>
            <a:r>
              <a:rPr lang="en-US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Quyên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187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9DCEB8-010B-4717-B9B2-926E8A16F0CE}"/>
              </a:ext>
            </a:extLst>
          </p:cNvPr>
          <p:cNvSpPr/>
          <p:nvPr/>
        </p:nvSpPr>
        <p:spPr>
          <a:xfrm>
            <a:off x="1409700" y="533400"/>
            <a:ext cx="6324600" cy="2057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khiêu vũ">
            <a:hlinkClick r:id="" action="ppaction://media"/>
            <a:extLst>
              <a:ext uri="{FF2B5EF4-FFF2-40B4-BE49-F238E27FC236}">
                <a16:creationId xmlns:a16="http://schemas.microsoft.com/office/drawing/2014/main" id="{1F1726B0-682D-4629-B8DE-6EA169B62B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905500"/>
            <a:ext cx="8382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3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19AE9E-6A23-4AA2-B102-14421DF79A2D}"/>
              </a:ext>
            </a:extLst>
          </p:cNvPr>
          <p:cNvSpPr/>
          <p:nvPr/>
        </p:nvSpPr>
        <p:spPr>
          <a:xfrm>
            <a:off x="990600" y="838200"/>
            <a:ext cx="7315200" cy="2743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ảo thuật">
            <a:hlinkClick r:id="" action="ppaction://media"/>
            <a:extLst>
              <a:ext uri="{FF2B5EF4-FFF2-40B4-BE49-F238E27FC236}">
                <a16:creationId xmlns:a16="http://schemas.microsoft.com/office/drawing/2014/main" id="{930579E7-C627-4D4A-8972-6802DCADE1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5867400"/>
            <a:ext cx="905329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3D134E-AD96-417A-8181-6A519D133913}"/>
              </a:ext>
            </a:extLst>
          </p:cNvPr>
          <p:cNvSpPr/>
          <p:nvPr/>
        </p:nvSpPr>
        <p:spPr>
          <a:xfrm>
            <a:off x="1219200" y="609600"/>
            <a:ext cx="6705600" cy="2590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45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86E271-6F79-4F68-8F78-F16205F7A5E1}"/>
              </a:ext>
            </a:extLst>
          </p:cNvPr>
          <p:cNvSpPr/>
          <p:nvPr/>
        </p:nvSpPr>
        <p:spPr>
          <a:xfrm>
            <a:off x="2667000" y="54429"/>
            <a:ext cx="3810000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/>
              <a:t> </a:t>
            </a:r>
            <a:r>
              <a:rPr lang="en-US" sz="2800" dirty="0" err="1"/>
              <a:t>mở</a:t>
            </a:r>
            <a:r>
              <a:rPr lang="en-US" sz="2800" dirty="0"/>
              <a:t> </a:t>
            </a:r>
            <a:r>
              <a:rPr lang="en-US" sz="2800" dirty="0" err="1"/>
              <a:t>rộng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0A405-23D0-46AA-8CB9-8E4D52B11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" y="1018324"/>
            <a:ext cx="9136743" cy="581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9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27BD6D-0077-433E-BABD-712177100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" y="0"/>
            <a:ext cx="9133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0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1DE895-E4DE-4594-9C6E-749C41249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6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7CE008-FA91-4876-87D2-73DF93496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45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B1065B-BDD4-4D98-B1B4-FCD59D8DB1F8}"/>
              </a:ext>
            </a:extLst>
          </p:cNvPr>
          <p:cNvSpPr/>
          <p:nvPr/>
        </p:nvSpPr>
        <p:spPr>
          <a:xfrm>
            <a:off x="2133600" y="762000"/>
            <a:ext cx="4876800" cy="1905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vũ điệu rửa tay">
            <a:hlinkClick r:id="" action="ppaction://media"/>
            <a:extLst>
              <a:ext uri="{FF2B5EF4-FFF2-40B4-BE49-F238E27FC236}">
                <a16:creationId xmlns:a16="http://schemas.microsoft.com/office/drawing/2014/main" id="{69F3B619-4788-4ECB-BD64-7979333D8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5782496"/>
            <a:ext cx="838200" cy="54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0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DA3120B-4B52-4EDA-857B-34D6EDD20613}"/>
              </a:ext>
            </a:extLst>
          </p:cNvPr>
          <p:cNvSpPr/>
          <p:nvPr/>
        </p:nvSpPr>
        <p:spPr>
          <a:xfrm>
            <a:off x="2590800" y="990600"/>
            <a:ext cx="3962400" cy="1371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ạc tết">
            <a:hlinkClick r:id="" action="ppaction://media"/>
            <a:extLst>
              <a:ext uri="{FF2B5EF4-FFF2-40B4-BE49-F238E27FC236}">
                <a16:creationId xmlns:a16="http://schemas.microsoft.com/office/drawing/2014/main" id="{3CE0C926-A348-4D03-A3C6-F1E3470622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5638800"/>
            <a:ext cx="990600" cy="88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80</Words>
  <Application>Microsoft Office PowerPoint</Application>
  <PresentationFormat>On-screen Show (4:3)</PresentationFormat>
  <Paragraphs>15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37</cp:revision>
  <dcterms:created xsi:type="dcterms:W3CDTF">2020-10-21T14:01:04Z</dcterms:created>
  <dcterms:modified xsi:type="dcterms:W3CDTF">2025-04-21T16:00:36Z</dcterms:modified>
</cp:coreProperties>
</file>