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6" d="100"/>
          <a:sy n="66" d="100"/>
        </p:scale>
        <p:origin x="90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B6AE05-D17F-465F-5972-1197388833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5B0CDE-CE61-35BD-CC39-7810215FB4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166FD8-55F3-F6BD-130A-66C95DD6A7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7335E-0810-49C3-9604-2C876B1AC428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84E3B1-35C9-07FB-5A7A-497D1E4D7C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75C9D2-B346-B845-3153-8EDAC85E1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18FF0-7267-4C9A-91E1-8FE80CEE84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437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4AA180-BF43-A5C3-1770-3CE87F4DE6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15FC40-3CE7-1A90-42E4-1990FD2CFC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F90568-9FDF-BF84-10B2-1789A4C168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7335E-0810-49C3-9604-2C876B1AC428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56255D-B998-F8DA-4873-B6AF8B118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D242CC-0A8B-087A-7E36-00B7B80FAF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18FF0-7267-4C9A-91E1-8FE80CEE84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322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D52072-67AA-BAE4-ABE7-0B805237A96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5C7BD2-C871-D50F-86E9-EBF4C4A1FC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2AFB4A-9CE4-0AF4-C602-9F23D71BB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7335E-0810-49C3-9604-2C876B1AC428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5B109C-CC6D-8F0C-4548-4BB6040B67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D74904-6326-9F5C-2C38-138115CE6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18FF0-7267-4C9A-91E1-8FE80CEE84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733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689F69-618C-F757-CD94-0AC2644815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CF94D7-28C1-16C4-F0D0-840734ACC1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AF476D-452B-C30E-41D8-A4E9129353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7335E-0810-49C3-9604-2C876B1AC428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D308A3-080B-AEB1-203B-B5FF4C62C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217CF7-ED26-2286-9C70-2113EF8E0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18FF0-7267-4C9A-91E1-8FE80CEE84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173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3121B3-6D40-0D26-1174-3BCFAC23B5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9C2BF9-F607-957A-5FCE-6ADDE8E7DC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4666A5-BC8E-2950-4018-512EED39A6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7335E-0810-49C3-9604-2C876B1AC428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1B58E6-B5F8-FBCF-A2CB-B893CD0C79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90665F-517C-ACEF-A848-737E9A43E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18FF0-7267-4C9A-91E1-8FE80CEE84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175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EDB178-2E2B-8803-6997-BBAE25C231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072776-13BF-013B-F1CD-57F87BDE4C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10182C-8220-1CC5-4AEB-C564A73243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A77B35-8313-05FD-D7DB-875C2D2D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7335E-0810-49C3-9604-2C876B1AC428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C8A227-BC5F-10CA-BCFC-6424181367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0B3057-B67B-095B-6CDD-C636852908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18FF0-7267-4C9A-91E1-8FE80CEE84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464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5C69BC-DF56-A581-82A4-78FD09CDBC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B528A7-3BA9-096B-AD65-D238A65E2A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39CF57-A2B2-EA1B-FEF5-EDAA2FB050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9168C2-A2D1-BFAD-871A-55894CABC6A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126BEA5-50C9-6E31-3E45-3DDE87FC1E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4E6384E-E2BA-AAA7-09B9-902849793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7335E-0810-49C3-9604-2C876B1AC428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48FE414-772C-43EC-D5D8-A8E4723884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FDDCAD2-E5EF-41AF-0844-5041000D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18FF0-7267-4C9A-91E1-8FE80CEE84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126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EDB258-22A9-F19B-D822-D84448B884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D8218B2-C702-EFAF-EFEB-1E3B401155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7335E-0810-49C3-9604-2C876B1AC428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B5C4138-AAE5-4844-976E-CCF9B8299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2F9EB0-D3A1-7DBD-BA7B-BC7DBE4C6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18FF0-7267-4C9A-91E1-8FE80CEE84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631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7662E31-0C42-4550-9DFD-0456648F0F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7335E-0810-49C3-9604-2C876B1AC428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45F8BB8-4543-765D-6692-C993197A49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AD07C7-7008-2EED-7787-200EB4E811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18FF0-7267-4C9A-91E1-8FE80CEE84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011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EF0C02-2CF1-952C-FB8D-F11EBEE86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9BC033-0C82-251E-635A-AABE392843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A29FC2-02D4-47B1-C9ED-41C4F1CC4C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3163FB-CAA0-9FFF-A6CB-24C5C05FEA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7335E-0810-49C3-9604-2C876B1AC428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07B260-A705-D83D-03F2-42B04A16C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7011E6-CEE6-201B-4D93-9F55946F3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18FF0-7267-4C9A-91E1-8FE80CEE84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259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247B37-2085-D16A-8EF9-C830CAC95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2253B46-99FE-3E2C-6A94-18FA616C22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22649C-1192-34CE-6542-39EBBC4910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AB4426-56CD-F9C9-2133-9A847497DC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7335E-0810-49C3-9604-2C876B1AC428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3867A5-D3D5-94D5-E7F1-FDAAA63392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B291B2-766C-C7F3-B96D-FC3D94AC4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18FF0-7267-4C9A-91E1-8FE80CEE84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671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058A81E-647C-379D-88AA-410BC1FBE9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C2924-180C-EAE9-72C3-58627461E6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3F63F4-62FF-5353-9ACC-66CD4928CC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F7335E-0810-49C3-9604-2C876B1AC428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AC50F-42C8-3F93-75EC-F07988C37E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F30DFE-59BE-F839-500C-85F397DF9D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518FF0-7267-4C9A-91E1-8FE80CEE84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345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233E80-B27E-7011-3618-D493D06732B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C55D53-D63B-D1F1-6355-B038CC28AF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BFA679-2592-20B4-714E-F6D148B863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027877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86FCEA1-1F77-B5F0-FA2C-73BB2A5E6F53}"/>
              </a:ext>
            </a:extLst>
          </p:cNvPr>
          <p:cNvSpPr txBox="1"/>
          <p:nvPr/>
        </p:nvSpPr>
        <p:spPr>
          <a:xfrm>
            <a:off x="1575581" y="1234514"/>
            <a:ext cx="1009646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5-6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GV: Nguyễn Phùng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Nhã</a:t>
            </a:r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 Quyên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4393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5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A5B4FE-6A7B-183B-17D0-B9C3FFCC69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6D6BC7-660E-D852-53B1-7CD266ABB5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421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9A4DCC-9669-6A38-846F-1F7F144ED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EB450F-58CE-1CC4-3BB4-E34CD68694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068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3E7167-18EB-4A61-A9BB-06404E6607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 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1BD2BC-FC78-B573-07BF-C4475BFB10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675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75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3" name="applause.wav"/>
          </p:stSnd>
        </p:sndAc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6C9CA0-43E1-1890-1FE9-5C6415EA5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9755993-8F00-E165-D10D-39ABA1FF52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957" y="784047"/>
            <a:ext cx="8637563" cy="5708828"/>
          </a:xfrm>
        </p:spPr>
      </p:pic>
    </p:spTree>
    <p:extLst>
      <p:ext uri="{BB962C8B-B14F-4D97-AF65-F5344CB8AC3E}">
        <p14:creationId xmlns:p14="http://schemas.microsoft.com/office/powerpoint/2010/main" val="1189117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96FC4-C302-B999-08B9-A29D361274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FB943D2-B196-1A36-7CA2-7B83EA478F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34" y="365125"/>
            <a:ext cx="10998591" cy="5846062"/>
          </a:xfrm>
        </p:spPr>
      </p:pic>
    </p:spTree>
    <p:extLst>
      <p:ext uri="{BB962C8B-B14F-4D97-AF65-F5344CB8AC3E}">
        <p14:creationId xmlns:p14="http://schemas.microsoft.com/office/powerpoint/2010/main" val="1849266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2468CE-09A0-4780-FD87-C1F7293A1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Bài thơ Thăm Nhà Bà - đọc thơ cho bé nghe - thơ mầm non - phát triển ngôn ngữ cho bé_Nấm Mỡ">
            <a:hlinkClick r:id="" action="ppaction://media"/>
            <a:extLst>
              <a:ext uri="{FF2B5EF4-FFF2-40B4-BE49-F238E27FC236}">
                <a16:creationId xmlns:a16="http://schemas.microsoft.com/office/drawing/2014/main" id="{3B5150CB-8745-A7BF-5F5F-6EFF500F225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32711" y="900332"/>
            <a:ext cx="8649246" cy="5276631"/>
          </a:xfrm>
        </p:spPr>
      </p:pic>
    </p:spTree>
    <p:extLst>
      <p:ext uri="{BB962C8B-B14F-4D97-AF65-F5344CB8AC3E}">
        <p14:creationId xmlns:p14="http://schemas.microsoft.com/office/powerpoint/2010/main" val="411578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3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198B60F-BAF3-5CAD-14EB-14DA8295AA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228" y="632432"/>
            <a:ext cx="9692640" cy="6354691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3EC2509-BD69-E147-ED2A-F6D5A6841F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395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EAF3DB-C4C1-ABDA-730D-3207A499C5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EF40BE-E97A-3DDA-EA6C-5DE4072569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610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D482CE-5673-D8E1-6BBC-7583A92714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8802F8-7E1A-49FE-2C37-F41C554AD3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601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EB0953-AC1C-460E-3669-923D9094E3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F43FF1-CAE8-FD48-37AF-BEB80A9D97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957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70ADD7-6822-3F69-5ACB-C93F86B5A7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F72672-8A4B-C1BC-1226-32D6F7C7CC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36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30</Words>
  <Application>Microsoft Office PowerPoint</Application>
  <PresentationFormat>Widescreen</PresentationFormat>
  <Paragraphs>5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11</cp:revision>
  <dcterms:created xsi:type="dcterms:W3CDTF">2022-10-27T08:30:55Z</dcterms:created>
  <dcterms:modified xsi:type="dcterms:W3CDTF">2025-04-19T11:39:28Z</dcterms:modified>
</cp:coreProperties>
</file>