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72" r:id="rId8"/>
    <p:sldId id="265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32D1-F302-4CD4-B63B-02F08BDE1E3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DF91-6D04-4D95-9028-B705D848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1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32D1-F302-4CD4-B63B-02F08BDE1E3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DF91-6D04-4D95-9028-B705D848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2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32D1-F302-4CD4-B63B-02F08BDE1E3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DF91-6D04-4D95-9028-B705D848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8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32D1-F302-4CD4-B63B-02F08BDE1E3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DF91-6D04-4D95-9028-B705D848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3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32D1-F302-4CD4-B63B-02F08BDE1E3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DF91-6D04-4D95-9028-B705D848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32D1-F302-4CD4-B63B-02F08BDE1E3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DF91-6D04-4D95-9028-B705D848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2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32D1-F302-4CD4-B63B-02F08BDE1E3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DF91-6D04-4D95-9028-B705D848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4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32D1-F302-4CD4-B63B-02F08BDE1E3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DF91-6D04-4D95-9028-B705D848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32D1-F302-4CD4-B63B-02F08BDE1E3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DF91-6D04-4D95-9028-B705D848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6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32D1-F302-4CD4-B63B-02F08BDE1E3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DF91-6D04-4D95-9028-B705D848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7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232D1-F302-4CD4-B63B-02F08BDE1E3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DF91-6D04-4D95-9028-B705D848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27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232D1-F302-4CD4-B63B-02F08BDE1E3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CDF91-6D04-4D95-9028-B705D8486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4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11.jpg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9.jp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inh nen dong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7924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6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914400"/>
            <a:ext cx="73152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</a:rPr>
              <a:t>ỦY BAN NHÂN DÂN THỊ XÃ BUÔN HỒ</a:t>
            </a:r>
          </a:p>
          <a:p>
            <a:pPr algn="ctr">
              <a:spcBef>
                <a:spcPct val="50000"/>
              </a:spcBef>
            </a:pPr>
            <a:r>
              <a:rPr lang="en-US" altLang="en-US" sz="2000" b="1" dirty="0">
                <a:latin typeface="Times New Roman" pitchFamily="18" charset="0"/>
              </a:rPr>
              <a:t>TRƯỜNG MẪU GIÁO HOA MAI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MÔN : KHÁM PHÁ KHOA HỌC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ĐỀ TÀI :NHÀ BÉ NUÔI CON VẬT GÌ?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LỚP 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: LÁ 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NGƯỜI DẠY: LÊ THỊ XUÂN HƯƠNG</a:t>
            </a:r>
            <a:endParaRPr lang="en-US" altLang="en-US" sz="32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01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inh nen dong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3"/>
            <a:ext cx="9144000" cy="6807707"/>
          </a:xfrm>
          <a:prstGeom prst="rect">
            <a:avLst/>
          </a:prstGeom>
        </p:spPr>
      </p:pic>
      <p:pic>
        <p:nvPicPr>
          <p:cNvPr id="2" name="me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inh nen dong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2" name="Cho_con_ke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7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inh nen dong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792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 : Ai nhanh nhất</a:t>
            </a:r>
          </a:p>
        </p:txBody>
      </p:sp>
      <p:pic>
        <p:nvPicPr>
          <p:cNvPr id="2" name="Đàn Gà Con - V.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19785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0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inh nen dong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7924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chuyện</a:t>
            </a:r>
          </a:p>
          <a:p>
            <a:pPr algn="ctr"/>
            <a:r>
              <a:rPr lang="en-US" altLang="en-US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 động bài : điệu nhảy của chú gà con</a:t>
            </a:r>
          </a:p>
        </p:txBody>
      </p:sp>
      <p:pic>
        <p:nvPicPr>
          <p:cNvPr id="2" name="chicken dance Thieu Nhi - thieu n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1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inh nen dong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7924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1: Cùng nhau khám phá</a:t>
            </a:r>
          </a:p>
        </p:txBody>
      </p:sp>
    </p:spTree>
    <p:extLst>
      <p:ext uri="{BB962C8B-B14F-4D97-AF65-F5344CB8AC3E}">
        <p14:creationId xmlns:p14="http://schemas.microsoft.com/office/powerpoint/2010/main" val="1957049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inh nen dong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09600" y="5334000"/>
            <a:ext cx="7924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4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3124200" y="5143500"/>
            <a:ext cx="3657600" cy="1104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vịt</a:t>
            </a:r>
          </a:p>
        </p:txBody>
      </p:sp>
    </p:spTree>
    <p:extLst>
      <p:ext uri="{BB962C8B-B14F-4D97-AF65-F5344CB8AC3E}">
        <p14:creationId xmlns:p14="http://schemas.microsoft.com/office/powerpoint/2010/main" val="195704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inh nen dong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3124200" y="5143500"/>
            <a:ext cx="3657600" cy="1104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bò</a:t>
            </a:r>
          </a:p>
        </p:txBody>
      </p:sp>
    </p:spTree>
    <p:extLst>
      <p:ext uri="{BB962C8B-B14F-4D97-AF65-F5344CB8AC3E}">
        <p14:creationId xmlns:p14="http://schemas.microsoft.com/office/powerpoint/2010/main" val="195704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124200" y="5143500"/>
            <a:ext cx="3657600" cy="1104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trâu</a:t>
            </a:r>
          </a:p>
        </p:txBody>
      </p:sp>
    </p:spTree>
    <p:extLst>
      <p:ext uri="{BB962C8B-B14F-4D97-AF65-F5344CB8AC3E}">
        <p14:creationId xmlns:p14="http://schemas.microsoft.com/office/powerpoint/2010/main" val="91814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20472"/>
            <a:ext cx="4407090" cy="3941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0472"/>
            <a:ext cx="4648200" cy="3941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0" y="3962400"/>
            <a:ext cx="440709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inh nen dong 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685800" y="1447800"/>
            <a:ext cx="7924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3: Trò chơi</a:t>
            </a:r>
          </a:p>
          <a:p>
            <a:r>
              <a:rPr lang="en-US" altLang="en-US" sz="4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 1: Bắt chước tiếng kêu</a:t>
            </a:r>
          </a:p>
        </p:txBody>
      </p:sp>
    </p:spTree>
    <p:extLst>
      <p:ext uri="{BB962C8B-B14F-4D97-AF65-F5344CB8AC3E}">
        <p14:creationId xmlns:p14="http://schemas.microsoft.com/office/powerpoint/2010/main" val="496310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inh nen dong 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5486400"/>
            <a:ext cx="152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7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85</Words>
  <Application>Microsoft Office PowerPoint</Application>
  <PresentationFormat>On-screen Show (4:3)</PresentationFormat>
  <Paragraphs>15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DUC TRI</dc:creator>
  <cp:lastModifiedBy>KDC</cp:lastModifiedBy>
  <cp:revision>43</cp:revision>
  <dcterms:created xsi:type="dcterms:W3CDTF">2018-01-09T13:27:32Z</dcterms:created>
  <dcterms:modified xsi:type="dcterms:W3CDTF">2025-04-22T18:21:48Z</dcterms:modified>
</cp:coreProperties>
</file>