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7" r:id="rId4"/>
    <p:sldId id="260" r:id="rId5"/>
    <p:sldId id="262" r:id="rId6"/>
    <p:sldId id="263" r:id="rId7"/>
    <p:sldId id="264" r:id="rId8"/>
    <p:sldId id="280" r:id="rId9"/>
    <p:sldId id="267" r:id="rId10"/>
    <p:sldId id="268" r:id="rId11"/>
    <p:sldId id="258" r:id="rId12"/>
    <p:sldId id="278" r:id="rId13"/>
    <p:sldId id="279" r:id="rId14"/>
    <p:sldId id="261" r:id="rId15"/>
    <p:sldId id="266" r:id="rId16"/>
    <p:sldId id="265" r:id="rId17"/>
    <p:sldId id="259" r:id="rId18"/>
    <p:sldId id="269" r:id="rId19"/>
    <p:sldId id="270" r:id="rId20"/>
    <p:sldId id="271" r:id="rId21"/>
    <p:sldId id="272" r:id="rId22"/>
    <p:sldId id="273" r:id="rId23"/>
    <p:sldId id="283" r:id="rId24"/>
    <p:sldId id="274" r:id="rId25"/>
    <p:sldId id="282" r:id="rId26"/>
    <p:sldId id="275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871" autoAdjust="0"/>
  </p:normalViewPr>
  <p:slideViewPr>
    <p:cSldViewPr snapToGrid="0">
      <p:cViewPr varScale="1">
        <p:scale>
          <a:sx n="59" d="100"/>
          <a:sy n="59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CEA8F-7256-4AAE-BA76-AC14AE55659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D82E5-21BA-4942-B25B-429311E73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9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lúa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gạo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D82E5-21BA-4942-B25B-429311E73D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1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Nghề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?</a:t>
            </a:r>
          </a:p>
          <a:p>
            <a:r>
              <a:rPr lang="en-US" dirty="0"/>
              <a:t>=&gt;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dục:giáo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nghề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,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dỗ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D82E5-21BA-4942-B25B-429311E73D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35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D82E5-21BA-4942-B25B-429311E73D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4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Ngoài</a:t>
            </a:r>
            <a:r>
              <a:rPr lang="en-US" dirty="0"/>
              <a:t> ra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chăn</a:t>
            </a:r>
            <a:r>
              <a:rPr lang="en-US" dirty="0"/>
              <a:t> </a:t>
            </a:r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D82E5-21BA-4942-B25B-429311E73D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6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nghề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D82E5-21BA-4942-B25B-429311E73D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2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=&gt;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: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lúa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gạo</a:t>
            </a:r>
            <a:r>
              <a:rPr lang="en-US" dirty="0"/>
              <a:t>, ,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đậu</a:t>
            </a:r>
            <a:r>
              <a:rPr lang="en-US" dirty="0"/>
              <a:t>, </a:t>
            </a:r>
            <a:r>
              <a:rPr lang="en-US" dirty="0" err="1"/>
              <a:t>ngô</a:t>
            </a:r>
            <a:r>
              <a:rPr lang="en-US" dirty="0"/>
              <a:t>, </a:t>
            </a:r>
            <a:r>
              <a:rPr lang="en-US" dirty="0" err="1"/>
              <a:t>khoai</a:t>
            </a:r>
            <a:r>
              <a:rPr lang="en-US" dirty="0"/>
              <a:t>, </a:t>
            </a:r>
            <a:r>
              <a:rPr lang="en-US" dirty="0" err="1"/>
              <a:t>sắn</a:t>
            </a:r>
            <a:r>
              <a:rPr lang="en-US" dirty="0"/>
              <a:t>. </a:t>
            </a:r>
            <a:r>
              <a:rPr lang="en-US" dirty="0" err="1"/>
              <a:t>Ngoài</a:t>
            </a:r>
            <a:r>
              <a:rPr lang="en-US" dirty="0"/>
              <a:t> ra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ngông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rau</a:t>
            </a:r>
            <a:r>
              <a:rPr lang="en-US" dirty="0"/>
              <a:t> </a:t>
            </a:r>
            <a:r>
              <a:rPr lang="en-US" dirty="0" err="1"/>
              <a:t>củ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chăn</a:t>
            </a:r>
            <a:r>
              <a:rPr lang="en-US" dirty="0"/>
              <a:t> </a:t>
            </a:r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súc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cầm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đấy</a:t>
            </a:r>
            <a:r>
              <a:rPr lang="en-US" dirty="0"/>
              <a:t>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cacsc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,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D82E5-21BA-4942-B25B-429311E73D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98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Tay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cầm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D82E5-21BA-4942-B25B-429311E73D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75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nghề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D82E5-21BA-4942-B25B-429311E73D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8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Hay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áo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D82E5-21BA-4942-B25B-429311E73D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49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khỏi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  <a:p>
            <a:r>
              <a:rPr lang="en-US" dirty="0"/>
              <a:t>Con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nghề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/>
              <a:t>=&gt;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dục:nghề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nghề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hằng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khám</a:t>
            </a:r>
            <a:r>
              <a:rPr lang="en-US" dirty="0"/>
              <a:t> ,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. </a:t>
            </a:r>
            <a:r>
              <a:rPr lang="en-US" dirty="0" err="1"/>
              <a:t>Đem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khỏe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D82E5-21BA-4942-B25B-429311E73D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48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Hằng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D82E5-21BA-4942-B25B-429311E73D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1D0C6-BD0E-4B88-823E-FCE7318F9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3A704-85F9-4189-B487-850C2199B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5E7D3-5BA3-4A3E-A2C5-8575120D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B8E5-807F-41F7-B50C-38D8BB99386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41A3-CF6B-4ED1-B210-CC0AA6CA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06991-420F-42AE-AB30-31619230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E49A-D62A-4A6F-9333-458B66ED4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77D0-DD67-4245-A8AF-A6BA9B1D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C3D48-B838-4D79-B686-FD8E48952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F43E0-9405-400E-A062-83DF6964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B8E5-807F-41F7-B50C-38D8BB99386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EAA21-2553-438F-B4E8-15EA38B8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358D-1933-4283-A303-4B4F8E82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E49A-D62A-4A6F-9333-458B66ED4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2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3CDF50-AD37-4DED-A23B-7B4678C68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F36ED-DF75-4387-A5F4-23C2D9730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9057F-575C-47DE-867F-E5BAAA58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B8E5-807F-41F7-B50C-38D8BB99386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03EFC-3DD0-4A03-B2E2-A8F9AF38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0597C-D6D3-4D86-9CDD-05566DF5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E49A-D62A-4A6F-9333-458B66ED4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0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7AE38-451C-4916-8AF9-29F9768C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5395E-AFED-41C6-9CC2-269977524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3882C-0147-4A9C-8254-DDF1D229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B8E5-807F-41F7-B50C-38D8BB99386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024C7-A55E-48B7-8F81-6791F6C8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24B5C-50E6-4EA5-B2FE-A85230ED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E49A-D62A-4A6F-9333-458B66ED4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8078-AD63-4DE2-8F67-1B8DB364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5D366-D750-4D31-9A85-ABC7FF309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1CBE2-2B67-478C-8965-3D9DD6FA7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B8E5-807F-41F7-B50C-38D8BB99386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C122E-881E-450E-8697-56092ACB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E40F2-1072-47DA-93AE-E5E7F031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E49A-D62A-4A6F-9333-458B66ED4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B5EA-5A75-4BE0-BB53-D70F107B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0B49B-98F5-49B8-B5E5-4EFE89D76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4F7-E51C-4A2D-B544-798D11CEC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32777-9990-4429-BE15-FB1BA59F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B8E5-807F-41F7-B50C-38D8BB99386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D6E45-9097-452B-BA21-11C7DC69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64721-1BF6-47BE-A357-B44D898C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E49A-D62A-4A6F-9333-458B66ED4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5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A7B3E-136E-408F-9694-140EE9FC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AC91A-42EB-4AA9-97ED-CB31E08B8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24174-B27B-4F7B-BCA0-E52914AD2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322AB1-4C5C-4186-9E1D-AD5EFA749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77EBB5-CE1F-4FA4-A142-6DBE1BA02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D5821-6E97-4FEE-80D4-CFBEE1AA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B8E5-807F-41F7-B50C-38D8BB99386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2BDA0-E3AA-47DB-85E4-373A604A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4BFF1-619C-4400-BD6F-06E37AE3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E49A-D62A-4A6F-9333-458B66ED4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62BD-38A5-4581-90D0-B357AB3D8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9BEB-4953-47E3-A02B-869770A5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B8E5-807F-41F7-B50C-38D8BB99386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67BCF-0ED0-43D4-A3DC-9D523B128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0756B-CF2F-498D-9BE5-654891FF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E49A-D62A-4A6F-9333-458B66ED4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579C19-0DED-4A85-ADA0-E64EC13B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B8E5-807F-41F7-B50C-38D8BB99386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5A18F-7569-4B88-A634-31DA5982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B1A9E-6186-4592-8D65-FB9F8784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E49A-D62A-4A6F-9333-458B66ED4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4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83E0-D338-4323-BE82-D896EE65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56EC5-A3EB-45D7-9A9E-5F154204A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564C4-FAA4-4110-8DCC-350605B57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1E3D1-F79F-4DE6-BD56-C3A8DE6E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B8E5-807F-41F7-B50C-38D8BB99386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73C9D-B1DF-4951-B101-4C34E6A0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45505-AA74-40A5-B56A-83F2CBE2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E49A-D62A-4A6F-9333-458B66ED4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9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9A14-99C2-4F29-A90A-D282DE4C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86105A-8AF3-4542-9442-AB593F5EE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A12E5-2EA9-41C4-80BE-DB0F44CAA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3B30A-1918-451B-BB87-B0C65B48D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B8E5-807F-41F7-B50C-38D8BB99386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0C420-9B55-4648-B951-3DE7AA6A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9D12B-E440-40DE-B96E-8DD93FE7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E49A-D62A-4A6F-9333-458B66ED4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0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D5BA58-50D2-4F20-B8CA-57BB5439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7A328-A84B-4F1F-8B32-BEA2E5E2E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ACDC8-8D57-46EF-B4C3-31D3B02CF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6B8E5-807F-41F7-B50C-38D8BB99386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69668-8070-4148-B840-275CAB5BF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FDCD9-6112-4235-8753-E7A84F6A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2E49A-D62A-4A6F-9333-458B66ED4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4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.jpg"/><Relationship Id="rId7" Type="http://schemas.openxmlformats.org/officeDocument/2006/relationships/image" Target="../media/image32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49.jpg"/><Relationship Id="rId4" Type="http://schemas.openxmlformats.org/officeDocument/2006/relationships/image" Target="../media/image20.jpg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.jpg"/><Relationship Id="rId7" Type="http://schemas.openxmlformats.org/officeDocument/2006/relationships/image" Target="../media/image32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49.jpg"/><Relationship Id="rId4" Type="http://schemas.openxmlformats.org/officeDocument/2006/relationships/image" Target="../media/image20.jp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B519D-619F-454B-8937-6E78246BFF8F}"/>
              </a:ext>
            </a:extLst>
          </p:cNvPr>
          <p:cNvSpPr txBox="1"/>
          <p:nvPr/>
        </p:nvSpPr>
        <p:spPr>
          <a:xfrm>
            <a:off x="1159329" y="798344"/>
            <a:ext cx="1012295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UBND THỊ XÃ BUÔN HỒ</a:t>
            </a:r>
          </a:p>
          <a:p>
            <a:pPr algn="ctr"/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TRƯỜNG MG HOA MAI</a:t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Lĩnh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Vực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Khám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phá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khoa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br>
              <a:rPr lang="en-US" sz="400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Tài: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nghề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phổ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biến</a:t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Tuổi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5-6 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tuổi</a:t>
            </a:r>
            <a:br>
              <a:rPr lang="en-US" sz="4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Thời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Gian: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35-40 p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hút</a:t>
            </a:r>
            <a:br>
              <a:rPr lang="en-US" sz="4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Người Dạy: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Nguyễn Phùng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Quyên</a:t>
            </a:r>
          </a:p>
          <a:p>
            <a:endParaRPr lang="en-U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8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7261C1-758F-4786-8C4A-33D1C8B45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4696" cy="4081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A8A04-C358-49A6-BC61-42DFE4EC1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38" y="0"/>
            <a:ext cx="6691262" cy="408167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5494A4-2EFB-45FC-96B6-596FF8C18CDB}"/>
              </a:ext>
            </a:extLst>
          </p:cNvPr>
          <p:cNvSpPr/>
          <p:nvPr/>
        </p:nvSpPr>
        <p:spPr>
          <a:xfrm>
            <a:off x="2239617" y="5075583"/>
            <a:ext cx="7156174" cy="12589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XÂY DỰNG</a:t>
            </a:r>
          </a:p>
        </p:txBody>
      </p:sp>
    </p:spTree>
    <p:extLst>
      <p:ext uri="{BB962C8B-B14F-4D97-AF65-F5344CB8AC3E}">
        <p14:creationId xmlns:p14="http://schemas.microsoft.com/office/powerpoint/2010/main" val="3840306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A8FBCC-5C9D-4808-9961-A26FE1638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01" y="0"/>
            <a:ext cx="4576067" cy="4576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120A2-6F15-4570-A49A-CF3F52A34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681"/>
            <a:ext cx="4576067" cy="37119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031336-FEDB-4038-8651-0BAB64B4045A}"/>
              </a:ext>
            </a:extLst>
          </p:cNvPr>
          <p:cNvSpPr/>
          <p:nvPr/>
        </p:nvSpPr>
        <p:spPr>
          <a:xfrm>
            <a:off x="326711" y="5088836"/>
            <a:ext cx="2959828" cy="7421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8F50B8-A473-47F6-9E54-A57610F19D65}"/>
              </a:ext>
            </a:extLst>
          </p:cNvPr>
          <p:cNvSpPr/>
          <p:nvPr/>
        </p:nvSpPr>
        <p:spPr>
          <a:xfrm>
            <a:off x="4770783" y="5088835"/>
            <a:ext cx="2707512" cy="74212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xẻng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3456D-08F9-4C31-BB41-9A48B639C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114" y="0"/>
            <a:ext cx="4200939" cy="420093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A4A4B2-C2AC-4180-BE4B-916580478DFC}"/>
              </a:ext>
            </a:extLst>
          </p:cNvPr>
          <p:cNvSpPr/>
          <p:nvPr/>
        </p:nvSpPr>
        <p:spPr>
          <a:xfrm>
            <a:off x="8653670" y="5088835"/>
            <a:ext cx="2959828" cy="8481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9163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290C40-D4B8-4064-9ABD-D7312F13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25" y="0"/>
            <a:ext cx="4617415" cy="3219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24930-464F-44E5-849A-09C715A31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28"/>
            <a:ext cx="4617415" cy="3219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F4F4B9-97E0-467C-9586-60A92365E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429000" cy="3429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988E7D-0EE3-4AFB-9BF6-19E6B31B9AB9}"/>
              </a:ext>
            </a:extLst>
          </p:cNvPr>
          <p:cNvSpPr/>
          <p:nvPr/>
        </p:nvSpPr>
        <p:spPr>
          <a:xfrm>
            <a:off x="634171" y="4227443"/>
            <a:ext cx="2729947" cy="7421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F67557-8B93-4DDB-B378-69095BDDCEDC}"/>
              </a:ext>
            </a:extLst>
          </p:cNvPr>
          <p:cNvSpPr/>
          <p:nvPr/>
        </p:nvSpPr>
        <p:spPr>
          <a:xfrm>
            <a:off x="4988477" y="4227443"/>
            <a:ext cx="2729947" cy="7421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FB20FB-F837-43EC-AAC9-E0E6247C5524}"/>
              </a:ext>
            </a:extLst>
          </p:cNvPr>
          <p:cNvSpPr/>
          <p:nvPr/>
        </p:nvSpPr>
        <p:spPr>
          <a:xfrm>
            <a:off x="9342783" y="4227443"/>
            <a:ext cx="2729947" cy="7421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19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thức thiết kế nhà cao tầng – Thực trạng &amp; Định hướng - Tạp chí Kiến  Trúc">
            <a:extLst>
              <a:ext uri="{FF2B5EF4-FFF2-40B4-BE49-F238E27FC236}">
                <a16:creationId xmlns:a16="http://schemas.microsoft.com/office/drawing/2014/main" id="{C92FB116-5D21-4D98-ACD1-91A9EBFFA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90" y="-3"/>
            <a:ext cx="6083030" cy="327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748DD7-E1D0-47C6-B428-88CAE86D3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4168"/>
            <a:ext cx="6083030" cy="3583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A6500E-ECCF-4B3F-A6C3-16992A66E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341" y="-2"/>
            <a:ext cx="6140660" cy="3274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22B562-D0DD-4934-9685-0E084AC71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274169"/>
            <a:ext cx="6083031" cy="35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87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8F4342-C42E-4411-85E6-F04FB6A52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4CED14-0E10-4620-9067-C102E5E64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1" y="4876800"/>
            <a:ext cx="3551583" cy="14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46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454182-50F7-4379-B1EB-18F346642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E648F6-EC48-4B66-B6F4-0B88E5B1AAFF}"/>
              </a:ext>
            </a:extLst>
          </p:cNvPr>
          <p:cNvSpPr/>
          <p:nvPr/>
        </p:nvSpPr>
        <p:spPr>
          <a:xfrm>
            <a:off x="9554817" y="662608"/>
            <a:ext cx="2411896" cy="450573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BÁC SĨ</a:t>
            </a:r>
          </a:p>
        </p:txBody>
      </p:sp>
    </p:spTree>
    <p:extLst>
      <p:ext uri="{BB962C8B-B14F-4D97-AF65-F5344CB8AC3E}">
        <p14:creationId xmlns:p14="http://schemas.microsoft.com/office/powerpoint/2010/main" val="3921583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22109-01A1-4AFA-AB0D-73DF0470C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57" y="-1"/>
            <a:ext cx="4308443" cy="4308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E2741F-B9AB-4960-8609-22B8604C3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78" y="63318"/>
            <a:ext cx="3750365" cy="3750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5D7D9-94EA-4A01-A3AC-FB0FA95C62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885"/>
            <a:ext cx="4106661" cy="38887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9C995A-98FC-446E-B764-3ECC1E16FF81}"/>
              </a:ext>
            </a:extLst>
          </p:cNvPr>
          <p:cNvSpPr txBox="1"/>
          <p:nvPr/>
        </p:nvSpPr>
        <p:spPr>
          <a:xfrm>
            <a:off x="159032" y="4943061"/>
            <a:ext cx="391581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ỐNG NGHE NHỊP TIM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12556-EF21-4AAD-AE9A-01138774A3E6}"/>
              </a:ext>
            </a:extLst>
          </p:cNvPr>
          <p:cNvSpPr txBox="1"/>
          <p:nvPr/>
        </p:nvSpPr>
        <p:spPr>
          <a:xfrm>
            <a:off x="4775669" y="4943061"/>
            <a:ext cx="194149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KẾ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1A02EB-083A-48A1-A9FE-A56169E65168}"/>
              </a:ext>
            </a:extLst>
          </p:cNvPr>
          <p:cNvSpPr txBox="1"/>
          <p:nvPr/>
        </p:nvSpPr>
        <p:spPr>
          <a:xfrm>
            <a:off x="7417984" y="4943061"/>
            <a:ext cx="228093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ỐNG TIÊM</a:t>
            </a:r>
          </a:p>
        </p:txBody>
      </p:sp>
    </p:spTree>
    <p:extLst>
      <p:ext uri="{BB962C8B-B14F-4D97-AF65-F5344CB8AC3E}">
        <p14:creationId xmlns:p14="http://schemas.microsoft.com/office/powerpoint/2010/main" val="42097614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CBA153-108B-4D7D-AB22-5D9235833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62464A-F56B-48BA-9003-21A28A7A2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26" y="4809435"/>
            <a:ext cx="3538331" cy="159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34F0A-9727-4E37-901C-07771078C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13" y="-1"/>
            <a:ext cx="6229087" cy="470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84CB63-0B7E-4299-950B-51A2C396C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962912" cy="47028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A9B655-ADD5-4358-A6BD-DD2F66D6D230}"/>
              </a:ext>
            </a:extLst>
          </p:cNvPr>
          <p:cNvSpPr/>
          <p:nvPr/>
        </p:nvSpPr>
        <p:spPr>
          <a:xfrm>
            <a:off x="2782957" y="5314123"/>
            <a:ext cx="6109252" cy="9674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NGHỀ GIÁO VIÊN</a:t>
            </a:r>
          </a:p>
        </p:txBody>
      </p:sp>
    </p:spTree>
    <p:extLst>
      <p:ext uri="{BB962C8B-B14F-4D97-AF65-F5344CB8AC3E}">
        <p14:creationId xmlns:p14="http://schemas.microsoft.com/office/powerpoint/2010/main" val="2874068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B11E83-6893-4A4A-83AB-973B3EE0A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84" y="-156688"/>
            <a:ext cx="3755849" cy="3755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616395-0CF1-45E8-9625-EAA6BA8D5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17" y="0"/>
            <a:ext cx="2728075" cy="3856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CC16C8-4932-4F10-8C7E-B6AF6E03E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11" y="-1"/>
            <a:ext cx="2529289" cy="3972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BBA78A-24C6-4AD1-9D56-2715D822FC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06" y="156952"/>
            <a:ext cx="3952579" cy="312857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ED8947-082A-40E4-ADB7-27F07D9B8E80}"/>
              </a:ext>
            </a:extLst>
          </p:cNvPr>
          <p:cNvSpPr/>
          <p:nvPr/>
        </p:nvSpPr>
        <p:spPr>
          <a:xfrm>
            <a:off x="212038" y="4638261"/>
            <a:ext cx="2451652" cy="79513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5BF5D2-6562-4474-835F-F013E83047F6}"/>
              </a:ext>
            </a:extLst>
          </p:cNvPr>
          <p:cNvSpPr/>
          <p:nvPr/>
        </p:nvSpPr>
        <p:spPr>
          <a:xfrm>
            <a:off x="3154018" y="4638261"/>
            <a:ext cx="2451651" cy="7951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262099-E870-4AC6-80BB-BD70934B9978}"/>
              </a:ext>
            </a:extLst>
          </p:cNvPr>
          <p:cNvSpPr/>
          <p:nvPr/>
        </p:nvSpPr>
        <p:spPr>
          <a:xfrm>
            <a:off x="6493568" y="4664765"/>
            <a:ext cx="2782954" cy="76862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6346C-8712-47A7-A792-76C2BA545851}"/>
              </a:ext>
            </a:extLst>
          </p:cNvPr>
          <p:cNvSpPr/>
          <p:nvPr/>
        </p:nvSpPr>
        <p:spPr>
          <a:xfrm>
            <a:off x="9804833" y="4638261"/>
            <a:ext cx="2254645" cy="7951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4406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5DD1A95-395F-4418-B98A-9A7DE242F10D}"/>
              </a:ext>
            </a:extLst>
          </p:cNvPr>
          <p:cNvSpPr/>
          <p:nvPr/>
        </p:nvSpPr>
        <p:spPr>
          <a:xfrm>
            <a:off x="1674056" y="0"/>
            <a:ext cx="10016196" cy="2532185"/>
          </a:xfrm>
          <a:prstGeom prst="cloud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BD9FA-B166-4B6C-9CAB-737D51AB5198}"/>
              </a:ext>
            </a:extLst>
          </p:cNvPr>
          <p:cNvSpPr/>
          <p:nvPr/>
        </p:nvSpPr>
        <p:spPr>
          <a:xfrm>
            <a:off x="3540131" y="259422"/>
            <a:ext cx="59557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741CA4-BE23-41B0-9E72-CA6CD3EC08DA}"/>
              </a:ext>
            </a:extLst>
          </p:cNvPr>
          <p:cNvSpPr/>
          <p:nvPr/>
        </p:nvSpPr>
        <p:spPr>
          <a:xfrm>
            <a:off x="445679" y="2659087"/>
            <a:ext cx="4357725" cy="108321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MỘT: BẠN CÓ BIẾT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C33C60-6514-4FEA-9C68-A860BA984C34}"/>
              </a:ext>
            </a:extLst>
          </p:cNvPr>
          <p:cNvSpPr/>
          <p:nvPr/>
        </p:nvSpPr>
        <p:spPr>
          <a:xfrm>
            <a:off x="439562" y="4200856"/>
            <a:ext cx="4351608" cy="108321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HAI : AI GIỎI HƠN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3E05D4-9DC7-42A6-81EC-53D62650F2DD}"/>
              </a:ext>
            </a:extLst>
          </p:cNvPr>
          <p:cNvSpPr/>
          <p:nvPr/>
        </p:nvSpPr>
        <p:spPr>
          <a:xfrm>
            <a:off x="445679" y="5742625"/>
            <a:ext cx="4357725" cy="10093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BA: AI NHANH NHẤT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F9CC35-820F-434C-BEA2-B56647097EF3}"/>
              </a:ext>
            </a:extLst>
          </p:cNvPr>
          <p:cNvSpPr/>
          <p:nvPr/>
        </p:nvSpPr>
        <p:spPr>
          <a:xfrm>
            <a:off x="7403682" y="2659087"/>
            <a:ext cx="4342639" cy="7699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BÁC NÔNG DÂN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7B3F04-40F2-4789-90AA-EA5F0C9161D2}"/>
              </a:ext>
            </a:extLst>
          </p:cNvPr>
          <p:cNvSpPr/>
          <p:nvPr/>
        </p:nvSpPr>
        <p:spPr>
          <a:xfrm>
            <a:off x="7400832" y="3814928"/>
            <a:ext cx="4351608" cy="6449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THỢ XÂY TÍ HON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EA14D5-9967-43FE-A054-D3A5279263DF}"/>
              </a:ext>
            </a:extLst>
          </p:cNvPr>
          <p:cNvSpPr/>
          <p:nvPr/>
        </p:nvSpPr>
        <p:spPr>
          <a:xfrm>
            <a:off x="7400832" y="4961591"/>
            <a:ext cx="4351608" cy="6449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BÁC SĨ NHÍ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B00BD9-C653-42E4-AE0D-D66156FDEC13}"/>
              </a:ext>
            </a:extLst>
          </p:cNvPr>
          <p:cNvSpPr/>
          <p:nvPr/>
        </p:nvSpPr>
        <p:spPr>
          <a:xfrm>
            <a:off x="7400832" y="6107030"/>
            <a:ext cx="4345489" cy="64495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</a:p>
        </p:txBody>
      </p:sp>
    </p:spTree>
    <p:extLst>
      <p:ext uri="{BB962C8B-B14F-4D97-AF65-F5344CB8AC3E}">
        <p14:creationId xmlns:p14="http://schemas.microsoft.com/office/powerpoint/2010/main" val="286778078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470718-AFAC-45B9-BAFD-0DCECC347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69" y="0"/>
            <a:ext cx="8844197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841C27-6EF6-4546-B016-0EA93426083E}"/>
              </a:ext>
            </a:extLst>
          </p:cNvPr>
          <p:cNvSpPr/>
          <p:nvPr/>
        </p:nvSpPr>
        <p:spPr>
          <a:xfrm>
            <a:off x="9263271" y="1073426"/>
            <a:ext cx="2464904" cy="4465983"/>
          </a:xfrm>
          <a:prstGeom prst="roundRect">
            <a:avLst>
              <a:gd name="adj" fmla="val 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BÁN HÀNG</a:t>
            </a:r>
          </a:p>
        </p:txBody>
      </p:sp>
    </p:spTree>
    <p:extLst>
      <p:ext uri="{BB962C8B-B14F-4D97-AF65-F5344CB8AC3E}">
        <p14:creationId xmlns:p14="http://schemas.microsoft.com/office/powerpoint/2010/main" val="1550840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AC0CB4-4FF8-471B-93DD-92D19F8DE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1" y="-1"/>
            <a:ext cx="5989983" cy="4770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1313BD-E3B7-4510-A7E3-F07818515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82" y="-1"/>
            <a:ext cx="6369241" cy="477078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1D3694-161F-4A50-AA09-D799E7CDDBAA}"/>
              </a:ext>
            </a:extLst>
          </p:cNvPr>
          <p:cNvSpPr/>
          <p:nvPr/>
        </p:nvSpPr>
        <p:spPr>
          <a:xfrm>
            <a:off x="2067339" y="5075582"/>
            <a:ext cx="8057322" cy="150412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NGHỀ BỘ ĐỘI</a:t>
            </a:r>
          </a:p>
        </p:txBody>
      </p:sp>
    </p:spTree>
    <p:extLst>
      <p:ext uri="{BB962C8B-B14F-4D97-AF65-F5344CB8AC3E}">
        <p14:creationId xmlns:p14="http://schemas.microsoft.com/office/powerpoint/2010/main" val="3112298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77E9B7-F9C5-4D2B-9B16-B26979453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48374" cy="4442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E26A3A-F2E8-4C06-8C42-827A96EF0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6" y="0"/>
            <a:ext cx="6096000" cy="444238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567F8B-5D0C-4CB6-9676-243996D5A94C}"/>
              </a:ext>
            </a:extLst>
          </p:cNvPr>
          <p:cNvSpPr/>
          <p:nvPr/>
        </p:nvSpPr>
        <p:spPr>
          <a:xfrm>
            <a:off x="2655818" y="4943061"/>
            <a:ext cx="6785113" cy="12324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NGHỀ LAO CÔNG</a:t>
            </a:r>
          </a:p>
        </p:txBody>
      </p:sp>
    </p:spTree>
    <p:extLst>
      <p:ext uri="{BB962C8B-B14F-4D97-AF65-F5344CB8AC3E}">
        <p14:creationId xmlns:p14="http://schemas.microsoft.com/office/powerpoint/2010/main" val="4016849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2E74A3C6-76D9-46C9-8451-47092ED8AEA3}"/>
              </a:ext>
            </a:extLst>
          </p:cNvPr>
          <p:cNvSpPr/>
          <p:nvPr/>
        </p:nvSpPr>
        <p:spPr>
          <a:xfrm>
            <a:off x="634180" y="995516"/>
            <a:ext cx="10427109" cy="4866967"/>
          </a:xfrm>
          <a:prstGeom prst="cloud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THI </a:t>
            </a:r>
          </a:p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“AI GIỎI HƠN”</a:t>
            </a:r>
          </a:p>
        </p:txBody>
      </p:sp>
    </p:spTree>
    <p:extLst>
      <p:ext uri="{BB962C8B-B14F-4D97-AF65-F5344CB8AC3E}">
        <p14:creationId xmlns:p14="http://schemas.microsoft.com/office/powerpoint/2010/main" val="2234743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345C2A-8648-4C38-B2C9-FD36FF47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16" y="0"/>
            <a:ext cx="2176427" cy="2756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D48CC7-8C63-4DF4-90B6-3543A0C7E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28" y="4346735"/>
            <a:ext cx="2959291" cy="2959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4DED52-368D-4AEC-A16A-BDF416484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86" y="4444241"/>
            <a:ext cx="2413759" cy="2413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75CB9D-7394-48EE-A4A3-D97272467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73" y="0"/>
            <a:ext cx="2176427" cy="2756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8EFC75-7C4A-4ABA-BD8A-1363DDC380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478" y="4598504"/>
            <a:ext cx="2707522" cy="27075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815909-66EC-49DD-93BF-51239CF35F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6531"/>
            <a:ext cx="1811469" cy="18114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3FA92A-B4E5-4423-86D0-E785DB4169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1143" cy="27564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67995C-F51E-4F99-B4AD-8D8C30A6DE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6194" y="0"/>
            <a:ext cx="2176427" cy="27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91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5694 -0.324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64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37 L 0.57618 -0.23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84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0.01852 L -0.46432 -0.22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43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55651 -0.269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2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345C2A-8648-4C38-B2C9-FD36FF47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16" y="0"/>
            <a:ext cx="2176427" cy="2756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D48CC7-8C63-4DF4-90B6-3543A0C7E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28" y="4346735"/>
            <a:ext cx="2959291" cy="2959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4DED52-368D-4AEC-A16A-BDF416484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86" y="4444241"/>
            <a:ext cx="2413759" cy="2413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75CB9D-7394-48EE-A4A3-D97272467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73" y="0"/>
            <a:ext cx="2176427" cy="2756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8EFC75-7C4A-4ABA-BD8A-1363DDC380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478" y="4598504"/>
            <a:ext cx="2707522" cy="27075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815909-66EC-49DD-93BF-51239CF35F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6531"/>
            <a:ext cx="1811469" cy="18114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3FA92A-B4E5-4423-86D0-E785DB4169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1143" cy="27564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67995C-F51E-4F99-B4AD-8D8C30A6DE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6194" y="0"/>
            <a:ext cx="2176427" cy="27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91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5694 -0.324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64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37 L 0.57618 -0.23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84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0.01852 L -0.46432 -0.22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43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55651 -0.269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2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35A30FDD-3CF6-4C46-8647-9F75A64BDC63}"/>
              </a:ext>
            </a:extLst>
          </p:cNvPr>
          <p:cNvSpPr/>
          <p:nvPr/>
        </p:nvSpPr>
        <p:spPr>
          <a:xfrm>
            <a:off x="383458" y="420756"/>
            <a:ext cx="11090787" cy="6016487"/>
          </a:xfrm>
          <a:prstGeom prst="cloud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THI</a:t>
            </a:r>
          </a:p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“AI NHANH NHẤT”</a:t>
            </a:r>
          </a:p>
        </p:txBody>
      </p:sp>
    </p:spTree>
    <p:extLst>
      <p:ext uri="{BB962C8B-B14F-4D97-AF65-F5344CB8AC3E}">
        <p14:creationId xmlns:p14="http://schemas.microsoft.com/office/powerpoint/2010/main" val="406994173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0348ED7E-5C35-4245-8C19-36AC5C4B0F80}"/>
              </a:ext>
            </a:extLst>
          </p:cNvPr>
          <p:cNvSpPr/>
          <p:nvPr/>
        </p:nvSpPr>
        <p:spPr>
          <a:xfrm>
            <a:off x="278294" y="318052"/>
            <a:ext cx="11304106" cy="5764695"/>
          </a:xfrm>
          <a:prstGeom prst="flowChartPunchedTap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 CHƯƠNG TRÌNH VÀ TRAO THƯỞNG</a:t>
            </a:r>
          </a:p>
        </p:txBody>
      </p:sp>
    </p:spTree>
    <p:extLst>
      <p:ext uri="{BB962C8B-B14F-4D97-AF65-F5344CB8AC3E}">
        <p14:creationId xmlns:p14="http://schemas.microsoft.com/office/powerpoint/2010/main" val="22676736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2F2D91-A444-4730-80FE-AFA395017C42}"/>
              </a:ext>
            </a:extLst>
          </p:cNvPr>
          <p:cNvSpPr/>
          <p:nvPr/>
        </p:nvSpPr>
        <p:spPr>
          <a:xfrm>
            <a:off x="1828800" y="1060174"/>
            <a:ext cx="8203096" cy="15770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79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E32E27-52CC-43B8-8A31-8EC61F026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660389-0267-44DB-9135-C4FE735CE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" y="1364974"/>
            <a:ext cx="3631095" cy="15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65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C87112-D45E-4BAB-B407-BC0CE40C8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227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91A45A-DB33-4582-B879-E8290FD4F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2"/>
            <a:ext cx="6096000" cy="422744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6214CD-C232-402F-8CB9-1E3F596E7846}"/>
              </a:ext>
            </a:extLst>
          </p:cNvPr>
          <p:cNvSpPr/>
          <p:nvPr/>
        </p:nvSpPr>
        <p:spPr>
          <a:xfrm>
            <a:off x="2438400" y="4863548"/>
            <a:ext cx="7063409" cy="135172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NÔNG DÂN</a:t>
            </a:r>
          </a:p>
        </p:txBody>
      </p:sp>
    </p:spTree>
    <p:extLst>
      <p:ext uri="{BB962C8B-B14F-4D97-AF65-F5344CB8AC3E}">
        <p14:creationId xmlns:p14="http://schemas.microsoft.com/office/powerpoint/2010/main" val="1381351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53B23C-44B8-4274-B997-87B48FE70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00" y="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839705-1A10-4521-BF3C-831145D9D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8863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47F78D-3725-4D99-9A7A-17C6E37C0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5218863" cy="3581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12ACDE-9012-48D0-A351-187C4FF61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63" y="3429000"/>
            <a:ext cx="4890063" cy="3581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1D6B46-393F-4C5B-85EB-A047806071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63" y="-114300"/>
            <a:ext cx="3569937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21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546D0-8F2F-44FE-AF55-ED55837DD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0338" cy="3492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1CF817-2A98-49F2-8B99-8B636D042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211"/>
            <a:ext cx="6010338" cy="3365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4B5DF9-067E-4B98-A35C-FC416C766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39" y="3429000"/>
            <a:ext cx="6181662" cy="3429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AE4F31-FCB0-43D0-ACB8-B5321FEA0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38" y="-1"/>
            <a:ext cx="6181662" cy="349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5584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9C7494-005F-4E89-9925-E780A9C05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095999" cy="3314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2B6BA7-AAB7-43A0-B128-461943CF1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0"/>
            <a:ext cx="6096000" cy="331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ED4F0A-C110-41B4-B6CF-5A48638A9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14699"/>
            <a:ext cx="6096000" cy="3543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6DE612-01D2-4811-A6AF-A2F4812EC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14700"/>
            <a:ext cx="6096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8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1F3224-912C-4EAA-97EF-F4B586C48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91" y="0"/>
            <a:ext cx="1244379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440046-B32E-4569-96F4-2130B6BB9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661" y="1351721"/>
            <a:ext cx="3653458" cy="15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4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531</Words>
  <Application>Microsoft Office PowerPoint</Application>
  <PresentationFormat>Widescreen</PresentationFormat>
  <Paragraphs>64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52</cp:revision>
  <dcterms:created xsi:type="dcterms:W3CDTF">2020-11-21T09:23:08Z</dcterms:created>
  <dcterms:modified xsi:type="dcterms:W3CDTF">2025-04-21T15:50:46Z</dcterms:modified>
</cp:coreProperties>
</file>