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0" r:id="rId9"/>
    <p:sldId id="263" r:id="rId10"/>
    <p:sldId id="264" r:id="rId11"/>
    <p:sldId id="279" r:id="rId12"/>
    <p:sldId id="265" r:id="rId13"/>
    <p:sldId id="266" r:id="rId14"/>
    <p:sldId id="267" r:id="rId15"/>
    <p:sldId id="272" r:id="rId16"/>
    <p:sldId id="268" r:id="rId17"/>
    <p:sldId id="269" r:id="rId18"/>
    <p:sldId id="270" r:id="rId19"/>
    <p:sldId id="271" r:id="rId20"/>
    <p:sldId id="277" r:id="rId21"/>
    <p:sldId id="273" r:id="rId22"/>
    <p:sldId id="274" r:id="rId23"/>
    <p:sldId id="276" r:id="rId24"/>
    <p:sldId id="275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44" d="100"/>
          <a:sy n="44" d="100"/>
        </p:scale>
        <p:origin x="17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CA886-54EE-4A81-B03C-AC7F586C7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B64EB1-A36F-484D-8010-4F7E450E29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46399-DF3E-4F11-A10E-2470CC39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BB3B2-335E-4E8C-9C51-071995DD9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E7ACD-74AE-4B0E-86A7-AF1AD2752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70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9C40-E565-41FA-A499-6B14EE72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89D7F3-AA1C-4EBD-B638-1F4934E06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AE8A6-42B9-4AEF-AAD0-90F031A8A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55533-C79B-4D99-BA22-1692B4922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CC9B1-C534-43D2-A524-D0066D07C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4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0454D6-6269-409D-8892-E4212E6611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06182-9705-4840-BDA4-5DF431846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589A3-C3B6-429A-A725-A1D89366B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53BF7-DDEE-4E80-B917-C3B9713BD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52C0D-281B-494C-BA23-8C537FA6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3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97785-4218-48D8-9D21-00F17CB5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7328D-AFD6-419F-8C53-F4034EDB1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E308-2B58-479F-8870-C940EF52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4C75C-177B-400D-A531-789D41F7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061C0-9480-40DA-8942-876AB710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14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755E-1876-40B4-A057-4F997A10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B646E-5714-4E74-B365-7F0576EC1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08D00-9217-4613-B907-7D065E731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FFEFA-94EC-454C-B079-0AB1660A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27709-E236-4F38-B378-B0FEF07E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4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52E48-FF5C-493C-879E-FACC86A8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1E445-C380-41A5-97B8-B113D26D34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3041FB-7F2B-424D-AB28-EFFC7AF1C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319E9-E9F0-4027-8E0F-CB887D732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5BF62-02C3-4C10-941F-0820F947B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E804A-21E9-48AD-A646-76C09A1B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26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F622D-F7C3-4072-9FB5-4ACC98C7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F467D-4214-498C-A019-6600EB90F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9B4CD-3FF6-4E06-98F0-47E49878E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196F38-0632-4983-8E28-65E359A8C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64CEAC-A47E-40F5-9B7B-E3C2B9BA5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2EF76F-E18B-47DC-89EB-8DC3F761E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7C7FCD-C202-4F6D-9F1B-7664FC317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6F43E4-6489-407D-B955-20B6283E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2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1A025-3761-482D-847A-3FB8B986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CFB8C4-8BA4-4D93-BADA-555846B6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73420-974F-4288-A40B-6C7E7CD5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46219-B8F3-4CDF-B15D-7FD5EA84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0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5DA3D0-3818-41A3-8486-362FFCF1A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6BE184-BA43-4916-BDEC-7AF7FE0A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F040D-EAD9-4EF3-B3D3-825EF84B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6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CEA52-FFA4-4003-A00D-BD364D01F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02602-DB18-4038-A667-077AC2DFD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58533-0D6E-42A1-94D9-9A47CBDAA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0530F-DD58-44CE-8D2A-2C0F5CDDC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9785F-2580-4388-B923-38AF40F34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0A564-CEB2-4F72-9CC4-D81099C00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7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C7C6C-BFEF-4B60-9E05-2CF6D3ED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0AF1BD-ED27-416B-9171-BDFE2661FE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6D4EF-5BC7-497C-AB03-D3B3EE7D6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B9DF2-1F7F-4AC1-B2DB-545B78A36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C1052-64AC-4526-B329-3ABB963A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C1959-5650-4715-AE3E-F0F083881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7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A38016-0D16-4FF1-828C-1E5CFADA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F07DD-241A-47CF-9B15-0B788AD2F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93A30-43FB-40FD-B56D-AAD3DC1110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EEA10-6924-442B-B913-401ABD6D397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A6305-A05A-48BA-BB48-2BB6AEF7D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C40A0-6B16-49B4-B130-890E73B48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1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18532D-6D2B-4BDC-AA6F-54D680BF9E9B}"/>
              </a:ext>
            </a:extLst>
          </p:cNvPr>
          <p:cNvSpPr txBox="1"/>
          <p:nvPr/>
        </p:nvSpPr>
        <p:spPr>
          <a:xfrm>
            <a:off x="1577009" y="331304"/>
            <a:ext cx="96210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Lĩnh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khoa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Tài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uả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: 5-6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Gian :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35-40 p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hút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Nguyễn Phùng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Quyên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289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661072-8A11-4C6E-8DAC-D4B6020E7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593" y="0"/>
            <a:ext cx="8820814" cy="5579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90C5F3-F898-4F02-9DF1-4254329B4220}"/>
              </a:ext>
            </a:extLst>
          </p:cNvPr>
          <p:cNvSpPr txBox="1"/>
          <p:nvPr/>
        </p:nvSpPr>
        <p:spPr>
          <a:xfrm>
            <a:off x="3922717" y="5579165"/>
            <a:ext cx="4346566" cy="11079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QUẢ XOÀI</a:t>
            </a:r>
          </a:p>
        </p:txBody>
      </p:sp>
    </p:spTree>
    <p:extLst>
      <p:ext uri="{BB962C8B-B14F-4D97-AF65-F5344CB8AC3E}">
        <p14:creationId xmlns:p14="http://schemas.microsoft.com/office/powerpoint/2010/main" val="2605961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DC66BB-3935-4ED7-B966-EC0447AC3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4" y="144885"/>
            <a:ext cx="8613912" cy="5501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220ED7-09A3-474C-BDAE-A1702381C648}"/>
              </a:ext>
            </a:extLst>
          </p:cNvPr>
          <p:cNvSpPr txBox="1"/>
          <p:nvPr/>
        </p:nvSpPr>
        <p:spPr>
          <a:xfrm>
            <a:off x="1914150" y="5697452"/>
            <a:ext cx="8363700" cy="101566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XOÀI MÀU VÀNG</a:t>
            </a:r>
          </a:p>
        </p:txBody>
      </p:sp>
    </p:spTree>
    <p:extLst>
      <p:ext uri="{BB962C8B-B14F-4D97-AF65-F5344CB8AC3E}">
        <p14:creationId xmlns:p14="http://schemas.microsoft.com/office/powerpoint/2010/main" val="1196921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14A5FD-6285-4EFE-9B2C-063ECE0B0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539" y="0"/>
            <a:ext cx="6667500" cy="518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0557AB-7A3D-47F6-9849-B3AC18F11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037" y="0"/>
            <a:ext cx="6126963" cy="518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BC84B8-0E1E-4653-8038-68AC43D8564C}"/>
              </a:ext>
            </a:extLst>
          </p:cNvPr>
          <p:cNvSpPr txBox="1"/>
          <p:nvPr/>
        </p:nvSpPr>
        <p:spPr>
          <a:xfrm>
            <a:off x="1335948" y="5582623"/>
            <a:ext cx="3518526" cy="11079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QUẢ BƠ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F030B-67FB-4E3E-A5C8-EDFCA9943D91}"/>
              </a:ext>
            </a:extLst>
          </p:cNvPr>
          <p:cNvSpPr txBox="1"/>
          <p:nvPr/>
        </p:nvSpPr>
        <p:spPr>
          <a:xfrm>
            <a:off x="7369254" y="5582623"/>
            <a:ext cx="3518527" cy="11079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600" dirty="0"/>
              <a:t>QUẢ ĐÀO</a:t>
            </a:r>
          </a:p>
        </p:txBody>
      </p:sp>
    </p:spTree>
    <p:extLst>
      <p:ext uri="{BB962C8B-B14F-4D97-AF65-F5344CB8AC3E}">
        <p14:creationId xmlns:p14="http://schemas.microsoft.com/office/powerpoint/2010/main" val="18087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3998DB-E40D-4056-B0FA-752CCCEB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4" y="131082"/>
            <a:ext cx="9329530" cy="5618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F85B5E-D293-408C-A725-5AC3EE7B734F}"/>
              </a:ext>
            </a:extLst>
          </p:cNvPr>
          <p:cNvSpPr txBox="1"/>
          <p:nvPr/>
        </p:nvSpPr>
        <p:spPr>
          <a:xfrm>
            <a:off x="3766288" y="5618922"/>
            <a:ext cx="4659423" cy="11079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QUẢ NHÃN</a:t>
            </a:r>
          </a:p>
        </p:txBody>
      </p:sp>
    </p:spTree>
    <p:extLst>
      <p:ext uri="{BB962C8B-B14F-4D97-AF65-F5344CB8AC3E}">
        <p14:creationId xmlns:p14="http://schemas.microsoft.com/office/powerpoint/2010/main" val="1826695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BE6EE-442D-4719-82F0-51E9C344A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810" y="-3313"/>
            <a:ext cx="6771861" cy="5671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C479E1-8222-4655-9C2A-A485DEEA4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678" y="0"/>
            <a:ext cx="6025321" cy="5671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FEE788-19C2-45E3-AC3B-41567E22FC06}"/>
              </a:ext>
            </a:extLst>
          </p:cNvPr>
          <p:cNvSpPr txBox="1"/>
          <p:nvPr/>
        </p:nvSpPr>
        <p:spPr>
          <a:xfrm>
            <a:off x="1236950" y="5665739"/>
            <a:ext cx="3582339" cy="11079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QUẢ VẢI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F2564-AF96-452B-81C2-5E3628176FF4}"/>
              </a:ext>
            </a:extLst>
          </p:cNvPr>
          <p:cNvSpPr txBox="1"/>
          <p:nvPr/>
        </p:nvSpPr>
        <p:spPr>
          <a:xfrm>
            <a:off x="7699514" y="5675243"/>
            <a:ext cx="3842268" cy="11079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QUẢ NHO</a:t>
            </a:r>
          </a:p>
        </p:txBody>
      </p:sp>
    </p:spTree>
    <p:extLst>
      <p:ext uri="{BB962C8B-B14F-4D97-AF65-F5344CB8AC3E}">
        <p14:creationId xmlns:p14="http://schemas.microsoft.com/office/powerpoint/2010/main" val="3069351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CE5AB5D-F5A6-4470-B02E-614DCE44DED1}"/>
              </a:ext>
            </a:extLst>
          </p:cNvPr>
          <p:cNvSpPr/>
          <p:nvPr/>
        </p:nvSpPr>
        <p:spPr>
          <a:xfrm>
            <a:off x="2339009" y="2216426"/>
            <a:ext cx="7513982" cy="242514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SO SÁNH</a:t>
            </a:r>
          </a:p>
        </p:txBody>
      </p:sp>
    </p:spTree>
    <p:extLst>
      <p:ext uri="{BB962C8B-B14F-4D97-AF65-F5344CB8AC3E}">
        <p14:creationId xmlns:p14="http://schemas.microsoft.com/office/powerpoint/2010/main" val="2745249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4A17E5-5D45-4D2F-BDCF-944EE32C2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440557" cy="5698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A3162-06C1-4DEB-B583-03628FDD7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15" y="5208276"/>
            <a:ext cx="5364945" cy="21398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49370A-F31F-4CBB-A724-80C1209AE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863" y="27726"/>
            <a:ext cx="5934137" cy="5670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98DACD-E33C-40A7-AFCF-E1CB7B13D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175" y="5340875"/>
            <a:ext cx="3554276" cy="187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11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10CF2C-CF6C-4354-99B9-DD88B95F7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22" y="0"/>
            <a:ext cx="6228522" cy="5512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F9120-271D-4652-8DF6-E317E9B8A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78" y="9939"/>
            <a:ext cx="6228522" cy="5353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B0CD11-6237-4A41-B1B6-578743B1B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0" y="5526156"/>
            <a:ext cx="4574975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EC2A7-3B9F-4F52-BA63-E86967A4B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334" y="5459896"/>
            <a:ext cx="6120914" cy="190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83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07C9E485-3BFC-4D49-9F8E-71237EB262AF}"/>
              </a:ext>
            </a:extLst>
          </p:cNvPr>
          <p:cNvSpPr/>
          <p:nvPr/>
        </p:nvSpPr>
        <p:spPr>
          <a:xfrm>
            <a:off x="1789044" y="715616"/>
            <a:ext cx="8613912" cy="4002157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800038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58DCD1-B3E4-4092-9D91-1DFD432A1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6758"/>
            <a:ext cx="4187135" cy="3471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7F6C8-E236-4AFE-950A-9CB195901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260" y="-1024558"/>
            <a:ext cx="4505740" cy="476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ADD906-B171-4E36-80FA-C8254624B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164" y="2828925"/>
            <a:ext cx="4072835" cy="476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16D6E7-63AE-4C34-A7B5-88433DDD2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059582" cy="3386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E2C1A3-9CCE-494B-AF17-0C3C63169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583" y="3386757"/>
            <a:ext cx="4187135" cy="3471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274F7-FD5D-4454-9E20-8B55FC05F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9582" y="0"/>
            <a:ext cx="3884640" cy="33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77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DEA0D6-B9AF-4A0E-9BF8-682201F56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10" y="0"/>
            <a:ext cx="400474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ED6A80-67E0-4600-BAD2-003CBA67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00" y="0"/>
            <a:ext cx="4964611" cy="709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33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6EF76C9D-966B-4935-8C83-12BFD294EDE8}"/>
              </a:ext>
            </a:extLst>
          </p:cNvPr>
          <p:cNvSpPr/>
          <p:nvPr/>
        </p:nvSpPr>
        <p:spPr>
          <a:xfrm>
            <a:off x="218660" y="980661"/>
            <a:ext cx="11754679" cy="4373217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 NHÂN</a:t>
            </a:r>
          </a:p>
        </p:txBody>
      </p:sp>
    </p:spTree>
    <p:extLst>
      <p:ext uri="{BB962C8B-B14F-4D97-AF65-F5344CB8AC3E}">
        <p14:creationId xmlns:p14="http://schemas.microsoft.com/office/powerpoint/2010/main" val="2346178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C1DB89-C042-497A-921B-6C6B8DB4E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164" y="3525078"/>
            <a:ext cx="2509696" cy="33329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FA398C-2344-4DE5-9362-BDCF681A5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629" y="3525078"/>
            <a:ext cx="2624944" cy="3299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5C9770-20B1-4041-962B-B7024F94E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573" y="3525078"/>
            <a:ext cx="2525070" cy="3265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1F975F-1E62-444B-9F7F-1E205882F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93" y="3906685"/>
            <a:ext cx="3800271" cy="3050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83C57-E13A-42BF-8F90-86E1CD233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695" y="3559778"/>
            <a:ext cx="2627604" cy="3298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6BBB8E-CDF9-4F65-B73C-B655D2804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0177" y="3606160"/>
            <a:ext cx="2627604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0486 L 0.29987 -0.57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7" y="-2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462E18-AF8A-4730-930D-5F1ECF20E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04" y="3849342"/>
            <a:ext cx="5415584" cy="3008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C6A3C4-F968-46ED-8023-4298C8B78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018" y="3429000"/>
            <a:ext cx="2523963" cy="3382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4F15BB-EED0-4BB1-B33C-CB2950100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454" y="3452398"/>
            <a:ext cx="2523963" cy="3382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11ADC4-11D0-490B-9526-C017C47B8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11" y="3429000"/>
            <a:ext cx="2523963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D1708C-0E1E-44F2-BC1B-36A604AB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06" y="3429000"/>
            <a:ext cx="2523963" cy="3366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B55A31-8869-42A3-AAA0-6E76588EE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037" y="3491500"/>
            <a:ext cx="2523963" cy="336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5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19 -0.01551 L 0.03581 -0.55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61830875-D930-4DDB-A502-CF59CB6A95CB}"/>
              </a:ext>
            </a:extLst>
          </p:cNvPr>
          <p:cNvSpPr/>
          <p:nvPr/>
        </p:nvSpPr>
        <p:spPr>
          <a:xfrm>
            <a:off x="1437861" y="397565"/>
            <a:ext cx="9316278" cy="430695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LỚP</a:t>
            </a:r>
          </a:p>
        </p:txBody>
      </p:sp>
      <p:pic>
        <p:nvPicPr>
          <p:cNvPr id="5" name="Baby-Sleep-Top-Ca">
            <a:hlinkClick r:id="" action="ppaction://media"/>
            <a:extLst>
              <a:ext uri="{FF2B5EF4-FFF2-40B4-BE49-F238E27FC236}">
                <a16:creationId xmlns:a16="http://schemas.microsoft.com/office/drawing/2014/main" id="{BDF5A0CD-EA4E-4877-9540-9D72DFD5E3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77" end="1668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5183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7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D61EDCEC-72BF-49CD-B1DC-9D9A933D1154}"/>
              </a:ext>
            </a:extLst>
          </p:cNvPr>
          <p:cNvSpPr/>
          <p:nvPr/>
        </p:nvSpPr>
        <p:spPr>
          <a:xfrm>
            <a:off x="1702905" y="1792356"/>
            <a:ext cx="7991060" cy="327328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/>
              <a:t>TRÒ CHƠI</a:t>
            </a:r>
          </a:p>
        </p:txBody>
      </p:sp>
      <p:pic>
        <p:nvPicPr>
          <p:cNvPr id="5" name="SacMauTraiCay-TuongVyMaiThy-5949321">
            <a:hlinkClick r:id="" action="ppaction://media"/>
            <a:extLst>
              <a:ext uri="{FF2B5EF4-FFF2-40B4-BE49-F238E27FC236}">
                <a16:creationId xmlns:a16="http://schemas.microsoft.com/office/drawing/2014/main" id="{6BFA4F5A-B8AB-4427-AADE-2E497DB5F4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211793.5625"/>
                  <p14:fade in="1000"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3635" y="4456043"/>
            <a:ext cx="609600" cy="609600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8281569B-D915-4F2F-BABF-706959D332FB}"/>
              </a:ext>
            </a:extLst>
          </p:cNvPr>
          <p:cNvSpPr/>
          <p:nvPr/>
        </p:nvSpPr>
        <p:spPr>
          <a:xfrm rot="1633418">
            <a:off x="7726017" y="944216"/>
            <a:ext cx="914400" cy="91440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4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4D66C-7CB1-4438-91FE-B43F20998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0"/>
            <a:ext cx="4611757" cy="68580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B285061-468F-4CB9-8108-3B13E8F3E86F}"/>
              </a:ext>
            </a:extLst>
          </p:cNvPr>
          <p:cNvSpPr/>
          <p:nvPr/>
        </p:nvSpPr>
        <p:spPr>
          <a:xfrm>
            <a:off x="437321" y="1060174"/>
            <a:ext cx="5380383" cy="3087755"/>
          </a:xfrm>
          <a:prstGeom prst="cloudCallout">
            <a:avLst>
              <a:gd name="adj1" fmla="val 72180"/>
              <a:gd name="adj2" fmla="val -1986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457081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HÌnh ảnh quả cam vàng tươi ngon">
            <a:extLst>
              <a:ext uri="{FF2B5EF4-FFF2-40B4-BE49-F238E27FC236}">
                <a16:creationId xmlns:a16="http://schemas.microsoft.com/office/drawing/2014/main" id="{BCCDC46E-029B-4CB1-90D9-AE9F456366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18ED1E-76C1-4E58-99E9-E5A220BCE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556" y="-212035"/>
            <a:ext cx="8945218" cy="55968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53AFD0-8904-4676-A223-5D090173CD1E}"/>
              </a:ext>
            </a:extLst>
          </p:cNvPr>
          <p:cNvSpPr txBox="1"/>
          <p:nvPr/>
        </p:nvSpPr>
        <p:spPr>
          <a:xfrm>
            <a:off x="4071425" y="5384836"/>
            <a:ext cx="4353949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0" dirty="0"/>
              <a:t>QUẢ CAM</a:t>
            </a:r>
          </a:p>
        </p:txBody>
      </p:sp>
    </p:spTree>
    <p:extLst>
      <p:ext uri="{BB962C8B-B14F-4D97-AF65-F5344CB8AC3E}">
        <p14:creationId xmlns:p14="http://schemas.microsoft.com/office/powerpoint/2010/main" val="3655141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94321C-E1D4-419F-B572-3184F6E26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70" y="0"/>
            <a:ext cx="4492487" cy="4253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58F8DA-3A1C-45C1-874F-F71284855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29" y="0"/>
            <a:ext cx="4929808" cy="4253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BDBEB9-D322-4393-85A7-219F5BBA9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48" y="0"/>
            <a:ext cx="3975652" cy="42539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1F0EF0-C0D0-4230-A1C3-806393B9E3AB}"/>
              </a:ext>
            </a:extLst>
          </p:cNvPr>
          <p:cNvSpPr txBox="1"/>
          <p:nvPr/>
        </p:nvSpPr>
        <p:spPr>
          <a:xfrm>
            <a:off x="291548" y="4808810"/>
            <a:ext cx="3658513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 BƯỞI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91F93D-D3DF-4330-8706-4AFF44E69237}"/>
              </a:ext>
            </a:extLst>
          </p:cNvPr>
          <p:cNvSpPr txBox="1"/>
          <p:nvPr/>
        </p:nvSpPr>
        <p:spPr>
          <a:xfrm>
            <a:off x="4452732" y="4808811"/>
            <a:ext cx="3857146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CHANH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5D40C9-DEE3-400E-92FC-43966593D187}"/>
              </a:ext>
            </a:extLst>
          </p:cNvPr>
          <p:cNvSpPr txBox="1"/>
          <p:nvPr/>
        </p:nvSpPr>
        <p:spPr>
          <a:xfrm>
            <a:off x="8726557" y="4808809"/>
            <a:ext cx="337945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QUÝT</a:t>
            </a:r>
          </a:p>
        </p:txBody>
      </p:sp>
    </p:spTree>
    <p:extLst>
      <p:ext uri="{BB962C8B-B14F-4D97-AF65-F5344CB8AC3E}">
        <p14:creationId xmlns:p14="http://schemas.microsoft.com/office/powerpoint/2010/main" val="3482967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B1018F-C779-4020-AB4B-6CFEFCAB5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957" y="0"/>
            <a:ext cx="9501808" cy="5446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42CF9B-6A51-453A-88D9-4C2522CA9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236" y="5446550"/>
            <a:ext cx="355427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00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8290F1-DB22-479B-9EA7-20FBD7E3E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5035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1A3B05-F2C4-4347-817E-B3E1CF7A4BB9}"/>
              </a:ext>
            </a:extLst>
          </p:cNvPr>
          <p:cNvSpPr txBox="1"/>
          <p:nvPr/>
        </p:nvSpPr>
        <p:spPr>
          <a:xfrm>
            <a:off x="7156174" y="5217107"/>
            <a:ext cx="4808624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dirty="0"/>
              <a:t>QUẢ DƯA HẤU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811B6C-656D-4178-BF10-974CBC28C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57764" cy="5035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5219C-6804-4F62-9171-3FF0AF009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062" y="5035826"/>
            <a:ext cx="414563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3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4A1435-5491-42AF-AE2A-7CA32C0EFD02}"/>
              </a:ext>
            </a:extLst>
          </p:cNvPr>
          <p:cNvSpPr txBox="1"/>
          <p:nvPr/>
        </p:nvSpPr>
        <p:spPr>
          <a:xfrm>
            <a:off x="3535908" y="5088836"/>
            <a:ext cx="5120184" cy="132343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0" dirty="0"/>
              <a:t>QUẢ CHUỐI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54384C-C4C2-4C17-B01A-A5D4530A4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-1"/>
            <a:ext cx="8905461" cy="51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49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 chuối tiêu và các bài thuốc hay từ quả chuối tiêu - thuốc nam thuốc bắc  - Keshadaily">
            <a:extLst>
              <a:ext uri="{FF2B5EF4-FFF2-40B4-BE49-F238E27FC236}">
                <a16:creationId xmlns:a16="http://schemas.microsoft.com/office/drawing/2014/main" id="{8DD5196D-D8EF-4A49-A7CF-50B7861BC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4" y="377685"/>
            <a:ext cx="4008782" cy="39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9C7D62-0D34-4CC2-90EC-E7E25B951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783" y="377684"/>
            <a:ext cx="4433338" cy="3909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974E6A-3299-41BC-8EBB-607592509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058" y="377683"/>
            <a:ext cx="5095947" cy="3909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282412-A5EF-4D90-BBB0-2D96251F10CA}"/>
              </a:ext>
            </a:extLst>
          </p:cNvPr>
          <p:cNvSpPr txBox="1"/>
          <p:nvPr/>
        </p:nvSpPr>
        <p:spPr>
          <a:xfrm>
            <a:off x="9083852" y="4664765"/>
            <a:ext cx="251062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 dirty="0"/>
              <a:t>CHUỐI SỨ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8838D-2078-4AAF-90B8-CB3F0B2FC1A6}"/>
              </a:ext>
            </a:extLst>
          </p:cNvPr>
          <p:cNvSpPr txBox="1"/>
          <p:nvPr/>
        </p:nvSpPr>
        <p:spPr>
          <a:xfrm>
            <a:off x="4736942" y="4664764"/>
            <a:ext cx="2718116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 dirty="0"/>
              <a:t>CHUỐI SÁP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25B78B-245E-47F8-BAE5-DF95EC08F8EB}"/>
              </a:ext>
            </a:extLst>
          </p:cNvPr>
          <p:cNvSpPr txBox="1"/>
          <p:nvPr/>
        </p:nvSpPr>
        <p:spPr>
          <a:xfrm>
            <a:off x="282566" y="4664763"/>
            <a:ext cx="2825582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 dirty="0"/>
              <a:t>CHUỐI CAU</a:t>
            </a:r>
          </a:p>
        </p:txBody>
      </p:sp>
    </p:spTree>
    <p:extLst>
      <p:ext uri="{BB962C8B-B14F-4D97-AF65-F5344CB8AC3E}">
        <p14:creationId xmlns:p14="http://schemas.microsoft.com/office/powerpoint/2010/main" val="1988194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70109E-4A16-49DB-BDDE-28A52B0EF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942" y="0"/>
            <a:ext cx="8335617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3B986-54ED-4158-B3FC-C219DFD2C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55041"/>
            <a:ext cx="5499652" cy="8213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523C83-54D2-4215-8C53-F79A4A443987}"/>
              </a:ext>
            </a:extLst>
          </p:cNvPr>
          <p:cNvSpPr txBox="1"/>
          <p:nvPr/>
        </p:nvSpPr>
        <p:spPr>
          <a:xfrm>
            <a:off x="825709" y="5963478"/>
            <a:ext cx="38482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QUẢ THƠM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8DEB4C-27D0-4179-B6D3-FA0B17CC3E73}"/>
              </a:ext>
            </a:extLst>
          </p:cNvPr>
          <p:cNvSpPr txBox="1"/>
          <p:nvPr/>
        </p:nvSpPr>
        <p:spPr>
          <a:xfrm>
            <a:off x="7734237" y="5963478"/>
            <a:ext cx="32272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QUẢ DỪA</a:t>
            </a:r>
          </a:p>
        </p:txBody>
      </p:sp>
    </p:spTree>
    <p:extLst>
      <p:ext uri="{BB962C8B-B14F-4D97-AF65-F5344CB8AC3E}">
        <p14:creationId xmlns:p14="http://schemas.microsoft.com/office/powerpoint/2010/main" val="4134043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94</Words>
  <Application>Microsoft Office PowerPoint</Application>
  <PresentationFormat>Widescreen</PresentationFormat>
  <Paragraphs>28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28</cp:revision>
  <dcterms:created xsi:type="dcterms:W3CDTF">2021-01-18T06:45:36Z</dcterms:created>
  <dcterms:modified xsi:type="dcterms:W3CDTF">2025-04-21T15:46:08Z</dcterms:modified>
</cp:coreProperties>
</file>