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1" r:id="rId2"/>
    <p:sldId id="266" r:id="rId3"/>
    <p:sldId id="264" r:id="rId4"/>
    <p:sldId id="259" r:id="rId5"/>
    <p:sldId id="270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E9182"/>
    <a:srgbClr val="6600FF"/>
    <a:srgbClr val="009900"/>
    <a:srgbClr val="00FFCC"/>
    <a:srgbClr val="FFFFFF"/>
    <a:srgbClr val="FFFFFD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65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6A05-7710-4E21-AD0F-2445C30A283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17985-6EAE-493C-9777-52CAF0561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6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3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5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9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4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4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4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5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9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7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7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DF6F6-5F42-468D-BC64-5CDDB14C0476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6B2DA-BD16-4BA0-B6EB-8DD7B8E4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6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" name="Picture 11" descr="xlights1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xlights1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xlights1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4" descr="xlights1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WordArt 16"/>
          <p:cNvSpPr>
            <a:spLocks noChangeArrowheads="1" noChangeShapeType="1" noTextEdit="1"/>
          </p:cNvSpPr>
          <p:nvPr/>
        </p:nvSpPr>
        <p:spPr bwMode="auto">
          <a:xfrm>
            <a:off x="1143000" y="1066800"/>
            <a:ext cx="7010400" cy="167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54668"/>
              </a:avLst>
            </a:prstTxWarp>
          </a:bodyPr>
          <a:lstStyle/>
          <a:p>
            <a:pPr algn="ctr"/>
            <a:endParaRPr lang="en-US" sz="3600" kern="10">
              <a:ln w="5715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latin typeface=".VnVogue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228600" y="488727"/>
            <a:ext cx="868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UỶ BAN NHÂN DÂN THỊ XÃ BUÔN HỒ</a:t>
            </a:r>
          </a:p>
          <a:p>
            <a:pPr algn="ctr" eaLnBrk="1" hangingPunct="1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MẪU GIÁO HOA MAI</a:t>
            </a:r>
          </a:p>
        </p:txBody>
      </p:sp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228600" y="6040438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Nguyễn Phùng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Quyên</a:t>
            </a:r>
          </a:p>
        </p:txBody>
      </p:sp>
      <p:pic>
        <p:nvPicPr>
          <p:cNvPr id="29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34000"/>
            <a:ext cx="19240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9240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66700" y="1837273"/>
            <a:ext cx="861059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</a:t>
            </a:r>
            <a:r>
              <a:rPr lang="en-US" sz="3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 THẨM MĨ</a:t>
            </a:r>
          </a:p>
          <a:p>
            <a:pPr algn="ctr">
              <a:defRPr/>
            </a:pPr>
            <a:r>
              <a:rPr lang="en-US" sz="3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 NHẠC</a:t>
            </a:r>
            <a:endParaRPr lang="en-US" sz="3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1455" y="3761745"/>
            <a:ext cx="51810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Hát</a:t>
            </a:r>
            <a:r>
              <a:rPr lang="en-US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vận</a:t>
            </a:r>
            <a:r>
              <a:rPr lang="en-US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động</a:t>
            </a:r>
            <a:endParaRPr lang="en-US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40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4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3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1760" y="2780928"/>
            <a:ext cx="5688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165100" dist="622300" dir="7320000" sx="106000" sy="106000" algn="tl">
                    <a:srgbClr val="000000">
                      <a:alpha val="33000"/>
                    </a:srgbClr>
                  </a:outerShdw>
                </a:effectLst>
              </a:rPr>
              <a:t>Đàm thoại cùng trẻ</a:t>
            </a:r>
            <a:endParaRPr lang="en-US" sz="5400" b="1" cap="none" spc="0">
              <a:ln w="11430"/>
              <a:solidFill>
                <a:schemeClr val="bg2">
                  <a:lumMod val="10000"/>
                </a:schemeClr>
              </a:solidFill>
              <a:effectLst>
                <a:outerShdw blurRad="165100" dist="622300" dir="7320000" sx="106000" sy="106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2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47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31840" y="2090172"/>
            <a:ext cx="49178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Righ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solidFill>
                  <a:srgbClr val="FF0000"/>
                </a:solidFill>
                <a:effectLst>
                  <a:outerShdw blurRad="165100" dist="622300" dir="7320000" sx="106000" sy="106000" algn="tl">
                    <a:srgbClr val="000000">
                      <a:alpha val="33000"/>
                    </a:srgbClr>
                  </a:outerShdw>
                </a:effectLst>
              </a:rPr>
              <a:t>Nghe nhạc </a:t>
            </a:r>
          </a:p>
          <a:p>
            <a:pPr algn="ctr"/>
            <a:r>
              <a:rPr lang="en-US" sz="5400" b="1" cap="none" spc="0">
                <a:ln w="11430"/>
                <a:solidFill>
                  <a:srgbClr val="FF0000"/>
                </a:solidFill>
                <a:effectLst>
                  <a:outerShdw blurRad="165100" dist="622300" dir="7320000" sx="106000" sy="106000" algn="tl">
                    <a:srgbClr val="000000">
                      <a:alpha val="33000"/>
                    </a:srgbClr>
                  </a:outerShdw>
                </a:effectLst>
              </a:rPr>
              <a:t>đoán tên bài hát</a:t>
            </a:r>
          </a:p>
        </p:txBody>
      </p:sp>
      <p:pic>
        <p:nvPicPr>
          <p:cNvPr id="2" name="V.A – Cho Tôi Đi Làm Mưa Với 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9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824" y="2297723"/>
            <a:ext cx="5999081" cy="485505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Hát và vận động</a:t>
            </a:r>
          </a:p>
          <a:p>
            <a:pPr algn="ctr"/>
            <a:r>
              <a:rPr lang="en-US" sz="5400" b="1" cap="all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Cho tôi đi làm mưa với</a:t>
            </a:r>
            <a:endParaRPr lang="en-US" sz="5400" b="1" cap="all" spc="0">
              <a:ln/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V.A – Cho Tôi Đi Làm Mưa Với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4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1484784"/>
            <a:ext cx="6624736" cy="61926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Quà tặng âm nhạc</a:t>
            </a:r>
          </a:p>
        </p:txBody>
      </p:sp>
      <p:pic>
        <p:nvPicPr>
          <p:cNvPr id="2" name="105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7240" y="6121152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" y="-27384"/>
            <a:ext cx="9306539" cy="6979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329294">
            <a:off x="1746207" y="2997986"/>
            <a:ext cx="59766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cap="none" spc="0">
                <a:ln w="11430"/>
                <a:solidFill>
                  <a:schemeClr val="accent5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Nghe hát:</a:t>
            </a:r>
          </a:p>
        </p:txBody>
      </p:sp>
      <p:pic>
        <p:nvPicPr>
          <p:cNvPr id="3" name="Mỹ Linh, Mỹ Anh – Đưa Cơm Cho Mẹ Đi Cà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5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pic>
        <p:nvPicPr>
          <p:cNvPr id="2" name="EmLaBongHongNho-VariousArtist_rd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307" y="6333851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5616" y="932772"/>
            <a:ext cx="6984776" cy="455179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KÍNH CHÚC CÁC CÔ DỒI DÀO SỨC KHỎE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0398" y="2636912"/>
            <a:ext cx="5796780" cy="1944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5400" b="1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88900" stA="77000" endPos="50000" dist="152400" dir="5400000" sy="-100000" algn="bl" rotWithShape="0"/>
                </a:effectLst>
              </a:rPr>
              <a:t>KẾT THÚC TIẾT HỌC</a:t>
            </a:r>
            <a:endParaRPr lang="en-US" sz="5400" b="1" cap="none" spc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88900" stA="77000" endPos="50000" dist="152400" dir="5400000" sy="-100000" algn="bl" rotWithShape="0"/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4869159"/>
            <a:ext cx="3600400" cy="20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78</Words>
  <Application>Microsoft Office PowerPoint</Application>
  <PresentationFormat>On-screen Show (4:3)</PresentationFormat>
  <Paragraphs>16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.VnVogue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Administrator</cp:lastModifiedBy>
  <cp:revision>79</cp:revision>
  <dcterms:created xsi:type="dcterms:W3CDTF">2017-03-06T12:57:22Z</dcterms:created>
  <dcterms:modified xsi:type="dcterms:W3CDTF">2025-04-19T11:34:31Z</dcterms:modified>
</cp:coreProperties>
</file>