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2" r:id="rId2"/>
    <p:sldId id="257" r:id="rId3"/>
    <p:sldId id="265" r:id="rId4"/>
    <p:sldId id="283" r:id="rId5"/>
    <p:sldId id="288" r:id="rId6"/>
    <p:sldId id="285" r:id="rId7"/>
    <p:sldId id="286" r:id="rId8"/>
    <p:sldId id="287" r:id="rId9"/>
    <p:sldId id="290" r:id="rId10"/>
    <p:sldId id="292" r:id="rId11"/>
    <p:sldId id="293" r:id="rId12"/>
    <p:sldId id="294" r:id="rId13"/>
    <p:sldId id="264" r:id="rId14"/>
    <p:sldId id="258" r:id="rId15"/>
    <p:sldId id="303" r:id="rId16"/>
    <p:sldId id="304" r:id="rId17"/>
    <p:sldId id="308" r:id="rId18"/>
    <p:sldId id="278" r:id="rId19"/>
    <p:sldId id="30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24BF4FE-6280-DD99-D47D-EFD460298F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3E53335-3CB8-BE9F-225F-FAEC9424F6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E72D9D5-2899-DDF5-7BFC-F473FE75B5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ED071-47CB-4954-B62D-6ACD3A5342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2123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0DBE37C-D624-C978-44E0-E86AF39A79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A2E38F7-B6B3-A8D6-0598-5C6C902831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75D999-DAB4-E2AB-8B41-04FD444484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96CE9-4E1A-4E23-A184-CBA7CE921C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5440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449E1D-BA16-4DB7-4F4A-C23E06006A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12CD2C1-B6E2-D466-13BA-A87D1D2598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878A568-8942-1CDA-0300-7DA5E9D273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D7D81-AC49-451A-876F-CCCC1C5283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5557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AC035DF-C748-49EE-EF6B-93A8F0910B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3C91DB2-3B73-F416-C8C7-A0A5331425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4AFDDDD-34EF-28DD-C047-B224CDFF45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91731-6B23-4238-B426-485FF46508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8746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ADE9FE6-E0C1-BF48-B70F-13650F34CC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7FE36E-53C4-7795-73E7-62C4AD64D7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712CAE2-654F-E997-DC32-0F7750A4BA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9174A-26A6-48C1-998E-B2517C9FA7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8991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F0AEE62-46BD-86A2-705D-3185191852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F536B58-61AF-9C49-9713-E7323BACAF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11FEF62-050D-C2DF-1295-AF8C8E9CC1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BFCFD-8473-4C84-9931-E2A4EB3149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0013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382911-D7D4-0C59-D60F-FFE881FF27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C9DF19-B640-47F6-BC5C-AAAFFA0F85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247D18-620A-1585-C7E3-3935545936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B4C14-F03A-4329-96F6-D9683000E6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9218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3636F53-EF63-6AFF-202D-55E5085462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13CCA2A-1E12-AE71-518B-92C184A368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871A8CD-024E-9B4A-CE85-AD98C1C15E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F44B8-2BB9-425E-9103-F6FFFB5FF1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1867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36232D8-A05B-286E-C46E-B0EFCE8D2A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F66BCD8-306E-221A-BD27-60CE1AF9B1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15AF0AE-5FA2-7229-E8D3-04E70799D0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66FC0-A1AF-47D9-82CF-C460619B5C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6417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E05F62F-EA11-770D-2996-C1CD3D867E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F8D1637-5639-06A9-0B31-2EA40350DE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544D5FF-9FAD-FA3E-4461-95C1C3403A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6768E-808C-474F-B2B2-F59D70A5A5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0188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374D47-F030-C514-ED11-B8EAD80958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D013A8-3F6F-AA6C-FA2C-2627E3B3FB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F33C9A-4C7E-7403-5DAD-52F9B72153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A2FDF-77AD-4DEC-9A11-95CCBCBF93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6855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C5F10F-3F6D-8FBF-C839-0B6CA37CEF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0E3D20-B668-F113-900B-2CF10F6A51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28E406-ACE6-0DE5-BE47-BC2072C9EB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6E593-6273-480F-8127-87F1A592A2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5496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99A70A6-C487-8A93-7933-F8025B2C86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54E6BFC-65F6-18CB-DE8A-25A16DBAA8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49AD39E-3F48-AACF-DFC0-068DDEC7D7D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1BCE2E7-8B59-E338-676D-56D66316B3C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BBC92C9-AE45-3C9C-0D81-0E2B9F31FB5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243D52E-1E7B-483F-8452-9D3F82BE47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1752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DOVO\Desktop\nhac%20thieu%20nhi%20soi%20dong.mp3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nền.jpg">
            <a:extLst>
              <a:ext uri="{FF2B5EF4-FFF2-40B4-BE49-F238E27FC236}">
                <a16:creationId xmlns:a16="http://schemas.microsoft.com/office/drawing/2014/main" id="{E0872889-B9EA-E3D2-E3A4-4930B83209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262" y="0"/>
            <a:ext cx="923941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4">
            <a:extLst>
              <a:ext uri="{FF2B5EF4-FFF2-40B4-BE49-F238E27FC236}">
                <a16:creationId xmlns:a16="http://schemas.microsoft.com/office/drawing/2014/main" id="{6D0E7C64-905D-F0B6-3340-F581CC497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0"/>
            <a:ext cx="67056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dirty="0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THỊ XÃ BUÔN HỒ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MẪU GIÁO HOA MAI</a:t>
            </a:r>
          </a:p>
        </p:txBody>
      </p:sp>
      <p:sp>
        <p:nvSpPr>
          <p:cNvPr id="2052" name="TextBox 5">
            <a:extLst>
              <a:ext uri="{FF2B5EF4-FFF2-40B4-BE49-F238E27FC236}">
                <a16:creationId xmlns:a16="http://schemas.microsoft.com/office/drawing/2014/main" id="{CDA2B0E2-D763-CB08-D493-89D55501A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600200"/>
            <a:ext cx="9144000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 XÃ HỘI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DÙNG ĐỒ CHƠI LỚP BÉ</a:t>
            </a:r>
            <a:endParaRPr lang="en-US" altLang="en-US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Chồi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Yă</a:t>
            </a:r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24/09/2024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2024-2025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Kết quả hình ảnh cho vở thủ công mầm non">
            <a:extLst>
              <a:ext uri="{FF2B5EF4-FFF2-40B4-BE49-F238E27FC236}">
                <a16:creationId xmlns:a16="http://schemas.microsoft.com/office/drawing/2014/main" id="{D30F60BE-B65A-7784-CF03-AD9F467C0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2186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2" descr="Kết quả hình ảnh cho giấy màu thủ công">
            <a:extLst>
              <a:ext uri="{FF2B5EF4-FFF2-40B4-BE49-F238E27FC236}">
                <a16:creationId xmlns:a16="http://schemas.microsoft.com/office/drawing/2014/main" id="{33A8E267-6E69-F5DF-A99B-F57F866A1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33350"/>
            <a:ext cx="65532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Kết quả hình ảnh cho bút màu">
            <a:extLst>
              <a:ext uri="{FF2B5EF4-FFF2-40B4-BE49-F238E27FC236}">
                <a16:creationId xmlns:a16="http://schemas.microsoft.com/office/drawing/2014/main" id="{BDE2595F-9A3B-2010-1B84-4CC46C7C157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322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4339" name="AutoShape 4" descr="Kết quả hình ảnh cho bút màu">
            <a:extLst>
              <a:ext uri="{FF2B5EF4-FFF2-40B4-BE49-F238E27FC236}">
                <a16:creationId xmlns:a16="http://schemas.microsoft.com/office/drawing/2014/main" id="{228DF19A-A5E9-918E-5430-CAD01F3A582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322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  <a:latin typeface=".VnTime" pitchFamily="34" charset="0"/>
            </a:endParaRPr>
          </a:p>
        </p:txBody>
      </p:sp>
      <p:pic>
        <p:nvPicPr>
          <p:cNvPr id="14340" name="Picture 6" descr="Kết quả hình ảnh cho bút màu">
            <a:extLst>
              <a:ext uri="{FF2B5EF4-FFF2-40B4-BE49-F238E27FC236}">
                <a16:creationId xmlns:a16="http://schemas.microsoft.com/office/drawing/2014/main" id="{8C9A8F56-98BD-0D9C-396B-9D4FB25ED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6688"/>
            <a:ext cx="6781800" cy="669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 descr="321">
            <a:extLst>
              <a:ext uri="{FF2B5EF4-FFF2-40B4-BE49-F238E27FC236}">
                <a16:creationId xmlns:a16="http://schemas.microsoft.com/office/drawing/2014/main" id="{100BD2FF-4459-A94F-DF57-71FCF507F42A}"/>
              </a:ext>
            </a:extLst>
          </p:cNvPr>
          <p:cNvPicPr>
            <a:picLocks noGrp="1" noChangeAspect="1" noChangeArrowheads="1" noCrop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2590800"/>
            <a:ext cx="3429000" cy="3189288"/>
          </a:xfrm>
          <a:noFill/>
        </p:spPr>
      </p:pic>
      <p:sp>
        <p:nvSpPr>
          <p:cNvPr id="21510" name="AutoShape 6">
            <a:extLst>
              <a:ext uri="{FF2B5EF4-FFF2-40B4-BE49-F238E27FC236}">
                <a16:creationId xmlns:a16="http://schemas.microsoft.com/office/drawing/2014/main" id="{0E5C27E4-A48B-9B9C-1E2C-41CC4863B5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457200"/>
            <a:ext cx="3886200" cy="2133600"/>
          </a:xfrm>
          <a:prstGeom prst="wedgeEllipseCallout">
            <a:avLst>
              <a:gd name="adj1" fmla="val -72051"/>
              <a:gd name="adj2" fmla="val 4263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khám phá các góc chơi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667 0.00416 C -0.36476 0.00046 -0.36181 -0.00624 -0.35885 -0.00855 C -0.3559 -0.01064 -0.35226 -0.01087 -0.34931 -0.01272 C -0.34722 -0.0141 -0.34496 -0.01526 -0.34288 -0.01688 C -0.33819 -0.02035 -0.3349 -0.02566 -0.33038 -0.02959 C -0.32674 -0.02012 -0.31736 -0.00578 -0.31111 0.00208 C -0.30972 0.00809 -0.30972 0.01133 -0.30486 0.0148 C -0.30191 0.01688 -0.29549 0.01896 -0.29549 0.01896 C -0.2908 0.0148 -0.28785 0.01087 -0.28264 0.00856 C -0.2783 0.00231 -0.27361 0.00046 -0.2684 -0.00416 C -0.26719 -0.00532 -0.26632 -0.0074 -0.2651 -0.00855 C -0.26319 -0.01017 -0.26094 -0.01133 -0.25885 -0.01272 C -0.25521 -0.01965 -0.25382 -0.02266 -0.24792 -0.02543 C -0.23958 -0.02196 -0.23559 -0.0148 -0.23021 -0.00624 C -0.22899 -0.00439 -0.22865 -0.00116 -0.22726 -7.51445E-7 C -0.22465 0.00185 -0.22187 0.00139 -0.21927 0.00208 C -0.21701 0.00139 -0.21493 0.00093 -0.21285 -7.51445E-7 C -0.20972 -0.00116 -0.2033 -0.00416 -0.2033 -0.00416 C -0.19479 -0.01179 -0.18767 -0.01988 -0.17778 -0.02335 C -0.17621 -0.02474 -0.175 -0.02705 -0.17326 -0.02751 C -0.16632 -0.0289 -0.16476 -0.01017 -0.16198 -0.00624 C -0.16094 -0.00462 -0.15903 -0.00485 -0.15729 -0.00416 C -0.15087 0.00393 -0.15156 0.01064 -0.14444 0.01688 C -0.12778 0.01526 -0.11319 0.01156 -0.09687 0.00856 C -0.09149 0.00347 -0.08767 0.00208 -0.08108 -7.51445E-7 C -0.07587 -0.00462 -0.07344 -0.00786 -0.06996 -0.0148 C -0.06389 -0.01225 -0.05868 -0.00855 -0.05243 -0.00624 C -0.04462 0.00162 -0.03993 0.00208 -0.03038 0.00416 C -0.02135 0.00809 -0.02292 0.00832 -0.00799 0.00416 C 0.00972 -0.00092 -0.01233 -7.51445E-7 -3.61111E-6 -7.51445E-7 " pathEditMode="relative" ptsTypes="fffffffffffffffffffffffffffffA">
                                      <p:cBhvr>
                                        <p:cTn id="6" dur="2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B39CE838-73C2-BBFD-EEDC-7DCFA3DB01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FF0000"/>
                </a:solidFill>
                <a:latin typeface=".VnTime" pitchFamily="34" charset="0"/>
              </a:rPr>
              <a:t>GÓC ĐỌC SÁCH</a:t>
            </a:r>
          </a:p>
        </p:txBody>
      </p:sp>
      <p:pic>
        <p:nvPicPr>
          <p:cNvPr id="16387" name="Picture 5" descr="IMG_4514">
            <a:extLst>
              <a:ext uri="{FF2B5EF4-FFF2-40B4-BE49-F238E27FC236}">
                <a16:creationId xmlns:a16="http://schemas.microsoft.com/office/drawing/2014/main" id="{3663BA7C-68D9-1357-E6D2-D07C51BE2CE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838200"/>
            <a:ext cx="8686800" cy="5791200"/>
          </a:xfr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2">
            <a:extLst>
              <a:ext uri="{FF2B5EF4-FFF2-40B4-BE49-F238E27FC236}">
                <a16:creationId xmlns:a16="http://schemas.microsoft.com/office/drawing/2014/main" id="{CA667A08-32E7-AE1A-7B89-C59DD42C0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36" y="996696"/>
            <a:ext cx="10433304" cy="5861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2">
            <a:extLst>
              <a:ext uri="{FF2B5EF4-FFF2-40B4-BE49-F238E27FC236}">
                <a16:creationId xmlns:a16="http://schemas.microsoft.com/office/drawing/2014/main" id="{48A73707-DD81-A5B9-1FF4-ACE6D3CE6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75488"/>
            <a:ext cx="9144000" cy="5833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2">
            <a:extLst>
              <a:ext uri="{FF2B5EF4-FFF2-40B4-BE49-F238E27FC236}">
                <a16:creationId xmlns:a16="http://schemas.microsoft.com/office/drawing/2014/main" id="{3AE43CD2-E29B-CB1D-0F9E-0ED14ED3C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64" y="265176"/>
            <a:ext cx="10536936" cy="6025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E1CCFF5E-4E1D-8049-2969-3A7F41E14B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latin typeface=".VnTime" pitchFamily="34" charset="0"/>
              </a:rPr>
              <a:t>Trò chơi: Ai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đoán giỏi</a:t>
            </a:r>
            <a:r>
              <a:rPr lang="en-US" altLang="en-US">
                <a:latin typeface=".VnTime" pitchFamily="34" charset="0"/>
              </a:rPr>
              <a:t>!</a:t>
            </a:r>
          </a:p>
        </p:txBody>
      </p:sp>
      <p:grpSp>
        <p:nvGrpSpPr>
          <p:cNvPr id="26627" name="Group 4">
            <a:extLst>
              <a:ext uri="{FF2B5EF4-FFF2-40B4-BE49-F238E27FC236}">
                <a16:creationId xmlns:a16="http://schemas.microsoft.com/office/drawing/2014/main" id="{1D0BFF83-B957-166A-7213-1B32ECD80128}"/>
              </a:ext>
            </a:extLst>
          </p:cNvPr>
          <p:cNvGrpSpPr>
            <a:grpSpLocks/>
          </p:cNvGrpSpPr>
          <p:nvPr/>
        </p:nvGrpSpPr>
        <p:grpSpPr bwMode="auto">
          <a:xfrm>
            <a:off x="3886201" y="1524000"/>
            <a:ext cx="3890963" cy="2743200"/>
            <a:chOff x="204" y="0"/>
            <a:chExt cx="2451" cy="2087"/>
          </a:xfrm>
        </p:grpSpPr>
        <p:grpSp>
          <p:nvGrpSpPr>
            <p:cNvPr id="26629" name="Group 5">
              <a:extLst>
                <a:ext uri="{FF2B5EF4-FFF2-40B4-BE49-F238E27FC236}">
                  <a16:creationId xmlns:a16="http://schemas.microsoft.com/office/drawing/2014/main" id="{D5F03577-1E45-BC25-A826-48399A4074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7" y="0"/>
              <a:ext cx="2408" cy="2073"/>
              <a:chOff x="1644" y="2382"/>
              <a:chExt cx="2340" cy="1774"/>
            </a:xfrm>
          </p:grpSpPr>
          <p:pic>
            <p:nvPicPr>
              <p:cNvPr id="26631" name="Picture 6" descr="BIRTHD~3">
                <a:extLst>
                  <a:ext uri="{FF2B5EF4-FFF2-40B4-BE49-F238E27FC236}">
                    <a16:creationId xmlns:a16="http://schemas.microsoft.com/office/drawing/2014/main" id="{351A5573-9602-4CE5-D1E3-5ECD20F8D002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7" y="2476"/>
                <a:ext cx="2322" cy="16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632" name="Freeform 9">
                <a:extLst>
                  <a:ext uri="{FF2B5EF4-FFF2-40B4-BE49-F238E27FC236}">
                    <a16:creationId xmlns:a16="http://schemas.microsoft.com/office/drawing/2014/main" id="{4A7BF746-6DCC-87E9-C83E-22E555A6BE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4" y="2382"/>
                <a:ext cx="2340" cy="492"/>
              </a:xfrm>
              <a:custGeom>
                <a:avLst/>
                <a:gdLst>
                  <a:gd name="T0" fmla="*/ 192 w 2340"/>
                  <a:gd name="T1" fmla="*/ 492 h 492"/>
                  <a:gd name="T2" fmla="*/ 156 w 2340"/>
                  <a:gd name="T3" fmla="*/ 456 h 492"/>
                  <a:gd name="T4" fmla="*/ 84 w 2340"/>
                  <a:gd name="T5" fmla="*/ 432 h 492"/>
                  <a:gd name="T6" fmla="*/ 48 w 2340"/>
                  <a:gd name="T7" fmla="*/ 408 h 492"/>
                  <a:gd name="T8" fmla="*/ 24 w 2340"/>
                  <a:gd name="T9" fmla="*/ 372 h 492"/>
                  <a:gd name="T10" fmla="*/ 0 w 2340"/>
                  <a:gd name="T11" fmla="*/ 300 h 492"/>
                  <a:gd name="T12" fmla="*/ 12 w 2340"/>
                  <a:gd name="T13" fmla="*/ 240 h 492"/>
                  <a:gd name="T14" fmla="*/ 144 w 2340"/>
                  <a:gd name="T15" fmla="*/ 132 h 492"/>
                  <a:gd name="T16" fmla="*/ 936 w 2340"/>
                  <a:gd name="T17" fmla="*/ 72 h 492"/>
                  <a:gd name="T18" fmla="*/ 1248 w 2340"/>
                  <a:gd name="T19" fmla="*/ 84 h 492"/>
                  <a:gd name="T20" fmla="*/ 1944 w 2340"/>
                  <a:gd name="T21" fmla="*/ 96 h 492"/>
                  <a:gd name="T22" fmla="*/ 2292 w 2340"/>
                  <a:gd name="T23" fmla="*/ 168 h 492"/>
                  <a:gd name="T24" fmla="*/ 2316 w 2340"/>
                  <a:gd name="T25" fmla="*/ 204 h 492"/>
                  <a:gd name="T26" fmla="*/ 2340 w 2340"/>
                  <a:gd name="T27" fmla="*/ 276 h 492"/>
                  <a:gd name="T28" fmla="*/ 2316 w 2340"/>
                  <a:gd name="T29" fmla="*/ 372 h 492"/>
                  <a:gd name="T30" fmla="*/ 2208 w 2340"/>
                  <a:gd name="T31" fmla="*/ 432 h 492"/>
                  <a:gd name="T32" fmla="*/ 2160 w 2340"/>
                  <a:gd name="T33" fmla="*/ 492 h 49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340"/>
                  <a:gd name="T52" fmla="*/ 0 h 492"/>
                  <a:gd name="T53" fmla="*/ 2340 w 2340"/>
                  <a:gd name="T54" fmla="*/ 492 h 49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340" h="492">
                    <a:moveTo>
                      <a:pt x="192" y="492"/>
                    </a:moveTo>
                    <a:cubicBezTo>
                      <a:pt x="180" y="480"/>
                      <a:pt x="171" y="464"/>
                      <a:pt x="156" y="456"/>
                    </a:cubicBezTo>
                    <a:cubicBezTo>
                      <a:pt x="134" y="444"/>
                      <a:pt x="105" y="446"/>
                      <a:pt x="84" y="432"/>
                    </a:cubicBezTo>
                    <a:cubicBezTo>
                      <a:pt x="72" y="424"/>
                      <a:pt x="60" y="416"/>
                      <a:pt x="48" y="408"/>
                    </a:cubicBezTo>
                    <a:cubicBezTo>
                      <a:pt x="40" y="396"/>
                      <a:pt x="30" y="385"/>
                      <a:pt x="24" y="372"/>
                    </a:cubicBezTo>
                    <a:cubicBezTo>
                      <a:pt x="14" y="349"/>
                      <a:pt x="0" y="300"/>
                      <a:pt x="0" y="300"/>
                    </a:cubicBezTo>
                    <a:cubicBezTo>
                      <a:pt x="4" y="280"/>
                      <a:pt x="7" y="260"/>
                      <a:pt x="12" y="240"/>
                    </a:cubicBezTo>
                    <a:cubicBezTo>
                      <a:pt x="39" y="142"/>
                      <a:pt x="40" y="149"/>
                      <a:pt x="144" y="132"/>
                    </a:cubicBezTo>
                    <a:cubicBezTo>
                      <a:pt x="343" y="0"/>
                      <a:pt x="893" y="73"/>
                      <a:pt x="936" y="72"/>
                    </a:cubicBezTo>
                    <a:cubicBezTo>
                      <a:pt x="1041" y="51"/>
                      <a:pt x="1146" y="81"/>
                      <a:pt x="1248" y="84"/>
                    </a:cubicBezTo>
                    <a:cubicBezTo>
                      <a:pt x="1480" y="92"/>
                      <a:pt x="1712" y="92"/>
                      <a:pt x="1944" y="96"/>
                    </a:cubicBezTo>
                    <a:cubicBezTo>
                      <a:pt x="2062" y="106"/>
                      <a:pt x="2190" y="100"/>
                      <a:pt x="2292" y="168"/>
                    </a:cubicBezTo>
                    <a:cubicBezTo>
                      <a:pt x="2300" y="180"/>
                      <a:pt x="2310" y="191"/>
                      <a:pt x="2316" y="204"/>
                    </a:cubicBezTo>
                    <a:cubicBezTo>
                      <a:pt x="2326" y="227"/>
                      <a:pt x="2340" y="276"/>
                      <a:pt x="2340" y="276"/>
                    </a:cubicBezTo>
                    <a:cubicBezTo>
                      <a:pt x="2339" y="279"/>
                      <a:pt x="2326" y="360"/>
                      <a:pt x="2316" y="372"/>
                    </a:cubicBezTo>
                    <a:cubicBezTo>
                      <a:pt x="2293" y="400"/>
                      <a:pt x="2238" y="412"/>
                      <a:pt x="2208" y="432"/>
                    </a:cubicBezTo>
                    <a:cubicBezTo>
                      <a:pt x="2178" y="477"/>
                      <a:pt x="2194" y="458"/>
                      <a:pt x="2160" y="492"/>
                    </a:cubicBezTo>
                  </a:path>
                </a:pathLst>
              </a:cu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.VnTime" pitchFamily="34" charset="0"/>
                </a:endParaRPr>
              </a:p>
            </p:txBody>
          </p:sp>
        </p:grpSp>
        <p:sp>
          <p:nvSpPr>
            <p:cNvPr id="26630" name="Rectangle 10">
              <a:extLst>
                <a:ext uri="{FF2B5EF4-FFF2-40B4-BE49-F238E27FC236}">
                  <a16:creationId xmlns:a16="http://schemas.microsoft.com/office/drawing/2014/main" id="{0190E1A1-E811-662B-81CB-25C6D5F946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" y="1762"/>
              <a:ext cx="2449" cy="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  <a:latin typeface=".VnTime" pitchFamily="34" charset="0"/>
              </a:endParaRPr>
            </a:p>
          </p:txBody>
        </p:sp>
      </p:grpSp>
      <p:pic>
        <p:nvPicPr>
          <p:cNvPr id="26628" name="Picture 11" descr="duck4[1]">
            <a:extLst>
              <a:ext uri="{FF2B5EF4-FFF2-40B4-BE49-F238E27FC236}">
                <a16:creationId xmlns:a16="http://schemas.microsoft.com/office/drawing/2014/main" id="{815F9E9E-999C-B2E0-A4C7-FEB956B8AE4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572000"/>
            <a:ext cx="2133600" cy="191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1078F596-B945-9BE3-30C6-535250C7B9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latin typeface=".VnTime" pitchFamily="34" charset="0"/>
              </a:rPr>
              <a:t>Trò chơi: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Thi xem đội nào nhanh!</a:t>
            </a:r>
            <a:endParaRPr lang="en-US" altLang="en-US">
              <a:latin typeface=".VnTime" pitchFamily="34" charset="0"/>
            </a:endParaRPr>
          </a:p>
        </p:txBody>
      </p:sp>
      <p:grpSp>
        <p:nvGrpSpPr>
          <p:cNvPr id="32771" name="Group 4">
            <a:extLst>
              <a:ext uri="{FF2B5EF4-FFF2-40B4-BE49-F238E27FC236}">
                <a16:creationId xmlns:a16="http://schemas.microsoft.com/office/drawing/2014/main" id="{4DF36B20-F584-B532-78EC-155A24B7682E}"/>
              </a:ext>
            </a:extLst>
          </p:cNvPr>
          <p:cNvGrpSpPr>
            <a:grpSpLocks/>
          </p:cNvGrpSpPr>
          <p:nvPr/>
        </p:nvGrpSpPr>
        <p:grpSpPr bwMode="auto">
          <a:xfrm>
            <a:off x="3886201" y="1524000"/>
            <a:ext cx="3890963" cy="2743200"/>
            <a:chOff x="204" y="0"/>
            <a:chExt cx="2451" cy="2087"/>
          </a:xfrm>
        </p:grpSpPr>
        <p:grpSp>
          <p:nvGrpSpPr>
            <p:cNvPr id="32774" name="Group 5">
              <a:extLst>
                <a:ext uri="{FF2B5EF4-FFF2-40B4-BE49-F238E27FC236}">
                  <a16:creationId xmlns:a16="http://schemas.microsoft.com/office/drawing/2014/main" id="{8FC82A90-59C3-0187-6789-2DD22B0556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7" y="0"/>
              <a:ext cx="2408" cy="2073"/>
              <a:chOff x="1644" y="2382"/>
              <a:chExt cx="2340" cy="1774"/>
            </a:xfrm>
          </p:grpSpPr>
          <p:pic>
            <p:nvPicPr>
              <p:cNvPr id="32776" name="Picture 6" descr="BIRTHD~3">
                <a:extLst>
                  <a:ext uri="{FF2B5EF4-FFF2-40B4-BE49-F238E27FC236}">
                    <a16:creationId xmlns:a16="http://schemas.microsoft.com/office/drawing/2014/main" id="{0C5BF82A-5C29-5CBC-20C7-C269BC502249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7" y="2476"/>
                <a:ext cx="2322" cy="16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777" name="Freeform 9">
                <a:extLst>
                  <a:ext uri="{FF2B5EF4-FFF2-40B4-BE49-F238E27FC236}">
                    <a16:creationId xmlns:a16="http://schemas.microsoft.com/office/drawing/2014/main" id="{3FCA1715-EE48-066A-A81D-6AF3653544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4" y="2382"/>
                <a:ext cx="2340" cy="492"/>
              </a:xfrm>
              <a:custGeom>
                <a:avLst/>
                <a:gdLst>
                  <a:gd name="T0" fmla="*/ 192 w 2340"/>
                  <a:gd name="T1" fmla="*/ 492 h 492"/>
                  <a:gd name="T2" fmla="*/ 156 w 2340"/>
                  <a:gd name="T3" fmla="*/ 456 h 492"/>
                  <a:gd name="T4" fmla="*/ 84 w 2340"/>
                  <a:gd name="T5" fmla="*/ 432 h 492"/>
                  <a:gd name="T6" fmla="*/ 48 w 2340"/>
                  <a:gd name="T7" fmla="*/ 408 h 492"/>
                  <a:gd name="T8" fmla="*/ 24 w 2340"/>
                  <a:gd name="T9" fmla="*/ 372 h 492"/>
                  <a:gd name="T10" fmla="*/ 0 w 2340"/>
                  <a:gd name="T11" fmla="*/ 300 h 492"/>
                  <a:gd name="T12" fmla="*/ 12 w 2340"/>
                  <a:gd name="T13" fmla="*/ 240 h 492"/>
                  <a:gd name="T14" fmla="*/ 144 w 2340"/>
                  <a:gd name="T15" fmla="*/ 132 h 492"/>
                  <a:gd name="T16" fmla="*/ 936 w 2340"/>
                  <a:gd name="T17" fmla="*/ 72 h 492"/>
                  <a:gd name="T18" fmla="*/ 1248 w 2340"/>
                  <a:gd name="T19" fmla="*/ 84 h 492"/>
                  <a:gd name="T20" fmla="*/ 1944 w 2340"/>
                  <a:gd name="T21" fmla="*/ 96 h 492"/>
                  <a:gd name="T22" fmla="*/ 2292 w 2340"/>
                  <a:gd name="T23" fmla="*/ 168 h 492"/>
                  <a:gd name="T24" fmla="*/ 2316 w 2340"/>
                  <a:gd name="T25" fmla="*/ 204 h 492"/>
                  <a:gd name="T26" fmla="*/ 2340 w 2340"/>
                  <a:gd name="T27" fmla="*/ 276 h 492"/>
                  <a:gd name="T28" fmla="*/ 2316 w 2340"/>
                  <a:gd name="T29" fmla="*/ 372 h 492"/>
                  <a:gd name="T30" fmla="*/ 2208 w 2340"/>
                  <a:gd name="T31" fmla="*/ 432 h 492"/>
                  <a:gd name="T32" fmla="*/ 2160 w 2340"/>
                  <a:gd name="T33" fmla="*/ 492 h 49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340"/>
                  <a:gd name="T52" fmla="*/ 0 h 492"/>
                  <a:gd name="T53" fmla="*/ 2340 w 2340"/>
                  <a:gd name="T54" fmla="*/ 492 h 49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340" h="492">
                    <a:moveTo>
                      <a:pt x="192" y="492"/>
                    </a:moveTo>
                    <a:cubicBezTo>
                      <a:pt x="180" y="480"/>
                      <a:pt x="171" y="464"/>
                      <a:pt x="156" y="456"/>
                    </a:cubicBezTo>
                    <a:cubicBezTo>
                      <a:pt x="134" y="444"/>
                      <a:pt x="105" y="446"/>
                      <a:pt x="84" y="432"/>
                    </a:cubicBezTo>
                    <a:cubicBezTo>
                      <a:pt x="72" y="424"/>
                      <a:pt x="60" y="416"/>
                      <a:pt x="48" y="408"/>
                    </a:cubicBezTo>
                    <a:cubicBezTo>
                      <a:pt x="40" y="396"/>
                      <a:pt x="30" y="385"/>
                      <a:pt x="24" y="372"/>
                    </a:cubicBezTo>
                    <a:cubicBezTo>
                      <a:pt x="14" y="349"/>
                      <a:pt x="0" y="300"/>
                      <a:pt x="0" y="300"/>
                    </a:cubicBezTo>
                    <a:cubicBezTo>
                      <a:pt x="4" y="280"/>
                      <a:pt x="7" y="260"/>
                      <a:pt x="12" y="240"/>
                    </a:cubicBezTo>
                    <a:cubicBezTo>
                      <a:pt x="39" y="142"/>
                      <a:pt x="40" y="149"/>
                      <a:pt x="144" y="132"/>
                    </a:cubicBezTo>
                    <a:cubicBezTo>
                      <a:pt x="343" y="0"/>
                      <a:pt x="893" y="73"/>
                      <a:pt x="936" y="72"/>
                    </a:cubicBezTo>
                    <a:cubicBezTo>
                      <a:pt x="1041" y="51"/>
                      <a:pt x="1146" y="81"/>
                      <a:pt x="1248" y="84"/>
                    </a:cubicBezTo>
                    <a:cubicBezTo>
                      <a:pt x="1480" y="92"/>
                      <a:pt x="1712" y="92"/>
                      <a:pt x="1944" y="96"/>
                    </a:cubicBezTo>
                    <a:cubicBezTo>
                      <a:pt x="2062" y="106"/>
                      <a:pt x="2190" y="100"/>
                      <a:pt x="2292" y="168"/>
                    </a:cubicBezTo>
                    <a:cubicBezTo>
                      <a:pt x="2300" y="180"/>
                      <a:pt x="2310" y="191"/>
                      <a:pt x="2316" y="204"/>
                    </a:cubicBezTo>
                    <a:cubicBezTo>
                      <a:pt x="2326" y="227"/>
                      <a:pt x="2340" y="276"/>
                      <a:pt x="2340" y="276"/>
                    </a:cubicBezTo>
                    <a:cubicBezTo>
                      <a:pt x="2339" y="279"/>
                      <a:pt x="2326" y="360"/>
                      <a:pt x="2316" y="372"/>
                    </a:cubicBezTo>
                    <a:cubicBezTo>
                      <a:pt x="2293" y="400"/>
                      <a:pt x="2238" y="412"/>
                      <a:pt x="2208" y="432"/>
                    </a:cubicBezTo>
                    <a:cubicBezTo>
                      <a:pt x="2178" y="477"/>
                      <a:pt x="2194" y="458"/>
                      <a:pt x="2160" y="492"/>
                    </a:cubicBezTo>
                  </a:path>
                </a:pathLst>
              </a:cu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.VnTime" pitchFamily="34" charset="0"/>
                </a:endParaRPr>
              </a:p>
            </p:txBody>
          </p:sp>
        </p:grpSp>
        <p:sp>
          <p:nvSpPr>
            <p:cNvPr id="32775" name="Rectangle 10">
              <a:extLst>
                <a:ext uri="{FF2B5EF4-FFF2-40B4-BE49-F238E27FC236}">
                  <a16:creationId xmlns:a16="http://schemas.microsoft.com/office/drawing/2014/main" id="{CF6E5C62-E3F9-9728-6853-D9719FF751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" y="1762"/>
              <a:ext cx="2449" cy="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srgbClr val="000000"/>
                </a:solidFill>
                <a:latin typeface=".VnTime" pitchFamily="34" charset="0"/>
              </a:endParaRPr>
            </a:p>
          </p:txBody>
        </p:sp>
      </p:grpSp>
      <p:pic>
        <p:nvPicPr>
          <p:cNvPr id="32772" name="Picture 11" descr="duck4[1]">
            <a:extLst>
              <a:ext uri="{FF2B5EF4-FFF2-40B4-BE49-F238E27FC236}">
                <a16:creationId xmlns:a16="http://schemas.microsoft.com/office/drawing/2014/main" id="{C8211997-F8D3-AEE4-2120-67D9904C868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572000"/>
            <a:ext cx="2133600" cy="191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nhac thieu nhi soi dong.mp3">
            <a:hlinkClick r:id="" action="ppaction://media"/>
            <a:extLst>
              <a:ext uri="{FF2B5EF4-FFF2-40B4-BE49-F238E27FC236}">
                <a16:creationId xmlns:a16="http://schemas.microsoft.com/office/drawing/2014/main" id="{77CE449C-1EC2-9485-E4A7-9291850A8AED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2766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18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6FFC3C5-A3C0-CF7E-4A56-64803902F4C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1336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Hát bài : cháu đi mẫu giáo</a:t>
            </a:r>
          </a:p>
        </p:txBody>
      </p:sp>
      <p:pic>
        <p:nvPicPr>
          <p:cNvPr id="3075" name="Picture 5" descr="81311251928622">
            <a:extLst>
              <a:ext uri="{FF2B5EF4-FFF2-40B4-BE49-F238E27FC236}">
                <a16:creationId xmlns:a16="http://schemas.microsoft.com/office/drawing/2014/main" id="{284A648A-6AB6-A840-D508-71FE2C4DAC3D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143000"/>
            <a:ext cx="8686800" cy="5486400"/>
          </a:xfrm>
          <a:noFill/>
        </p:spPr>
      </p:pic>
      <p:pic>
        <p:nvPicPr>
          <p:cNvPr id="3076" name="Picture 8" descr="2">
            <a:extLst>
              <a:ext uri="{FF2B5EF4-FFF2-40B4-BE49-F238E27FC236}">
                <a16:creationId xmlns:a16="http://schemas.microsoft.com/office/drawing/2014/main" id="{A4E42B41-E0F2-160B-BEEA-269726BF3D2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819400"/>
            <a:ext cx="1676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 descr="caryn_holding_hands_w_a_hb">
            <a:hlinkClick r:id="" action="ppaction://noaction"/>
            <a:extLst>
              <a:ext uri="{FF2B5EF4-FFF2-40B4-BE49-F238E27FC236}">
                <a16:creationId xmlns:a16="http://schemas.microsoft.com/office/drawing/2014/main" id="{A561387A-CB9D-E96A-8BD3-65107FAFB01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590800"/>
            <a:ext cx="2133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>
            <a:extLst>
              <a:ext uri="{FF2B5EF4-FFF2-40B4-BE49-F238E27FC236}">
                <a16:creationId xmlns:a16="http://schemas.microsoft.com/office/drawing/2014/main" id="{ACC76187-87A3-F16B-FA39-9E2B437FB2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.VnTime" pitchFamily="34" charset="0"/>
              </a:rPr>
              <a:t>Câu đố?</a:t>
            </a:r>
          </a:p>
        </p:txBody>
      </p:sp>
      <p:pic>
        <p:nvPicPr>
          <p:cNvPr id="23559" name="Picture 7" descr="b23">
            <a:extLst>
              <a:ext uri="{FF2B5EF4-FFF2-40B4-BE49-F238E27FC236}">
                <a16:creationId xmlns:a16="http://schemas.microsoft.com/office/drawing/2014/main" id="{B672064C-0E7B-3BB0-73E4-F73505D04214}"/>
              </a:ext>
            </a:extLst>
          </p:cNvPr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4801" y="3733801"/>
            <a:ext cx="3852863" cy="2847975"/>
          </a:xfrm>
          <a:noFill/>
        </p:spPr>
      </p:pic>
      <p:sp>
        <p:nvSpPr>
          <p:cNvPr id="23560" name="AutoShape 8">
            <a:extLst>
              <a:ext uri="{FF2B5EF4-FFF2-40B4-BE49-F238E27FC236}">
                <a16:creationId xmlns:a16="http://schemas.microsoft.com/office/drawing/2014/main" id="{963BE319-BD8D-422A-B495-8AFC09133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828800"/>
            <a:ext cx="2971800" cy="1905000"/>
          </a:xfrm>
          <a:prstGeom prst="wedgeEllipseCallout">
            <a:avLst>
              <a:gd name="adj1" fmla="val 32745"/>
              <a:gd name="adj2" fmla="val 6141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bạn ơi! Bạn trai hay chơi với đồ chơi g</a:t>
            </a: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vi-VN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 b="1">
              <a:solidFill>
                <a:srgbClr val="000000"/>
              </a:solidFill>
              <a:latin typeface=".VnTime" pitchFamily="34" charset="0"/>
              <a:cs typeface="Times New Roman" panose="02020603050405020304" pitchFamily="18" charset="0"/>
            </a:endParaRPr>
          </a:p>
        </p:txBody>
      </p:sp>
      <p:sp>
        <p:nvSpPr>
          <p:cNvPr id="23561" name="AutoShape 9">
            <a:extLst>
              <a:ext uri="{FF2B5EF4-FFF2-40B4-BE49-F238E27FC236}">
                <a16:creationId xmlns:a16="http://schemas.microsoft.com/office/drawing/2014/main" id="{8E928A8B-E9D4-5371-5F65-8C62526FE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2057400"/>
            <a:ext cx="2743200" cy="1828800"/>
          </a:xfrm>
          <a:prstGeom prst="wedgeEllipseCallout">
            <a:avLst>
              <a:gd name="adj1" fmla="val -67130"/>
              <a:gd name="adj2" fmla="val 4236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bạn ơi! Bạn gái hay chơi với đồ chơi gì?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 b="1">
              <a:solidFill>
                <a:srgbClr val="00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 -0.01109 L 3.61111E-6 -4.62428E-7 " pathEditMode="relative" ptsTypes="AA">
                                      <p:cBhvr>
                                        <p:cTn id="14" dur="2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0" grpId="0" animBg="1"/>
      <p:bldP spid="2356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Kết quả hình ảnh cho bộ đồ chơi nấu ăn">
            <a:extLst>
              <a:ext uri="{FF2B5EF4-FFF2-40B4-BE49-F238E27FC236}">
                <a16:creationId xmlns:a16="http://schemas.microsoft.com/office/drawing/2014/main" id="{B9287E00-B782-F504-9C61-7F8CB27AA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738" y="0"/>
            <a:ext cx="92122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5">
            <a:extLst>
              <a:ext uri="{FF2B5EF4-FFF2-40B4-BE49-F238E27FC236}">
                <a16:creationId xmlns:a16="http://schemas.microsoft.com/office/drawing/2014/main" id="{422E2516-F563-4B09-5466-C23305494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8664" y="0"/>
            <a:ext cx="35893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là đồ chơi gì?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 như thế nào?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ết quả hình ảnh cho búp bê">
            <a:extLst>
              <a:ext uri="{FF2B5EF4-FFF2-40B4-BE49-F238E27FC236}">
                <a16:creationId xmlns:a16="http://schemas.microsoft.com/office/drawing/2014/main" id="{47898EBE-AB47-DD6F-AC78-82B05375E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-152400"/>
            <a:ext cx="70104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4">
            <a:extLst>
              <a:ext uri="{FF2B5EF4-FFF2-40B4-BE49-F238E27FC236}">
                <a16:creationId xmlns:a16="http://schemas.microsoft.com/office/drawing/2014/main" id="{0E095DF3-82E9-378F-88E4-E94AD6FF2D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81000"/>
            <a:ext cx="844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Búp bê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ết quả hình ảnh cho đồ chơi bác sĩ">
            <a:extLst>
              <a:ext uri="{FF2B5EF4-FFF2-40B4-BE49-F238E27FC236}">
                <a16:creationId xmlns:a16="http://schemas.microsoft.com/office/drawing/2014/main" id="{E583AF2D-0A1E-D812-BA5D-BAAC033D5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4">
            <a:extLst>
              <a:ext uri="{FF2B5EF4-FFF2-40B4-BE49-F238E27FC236}">
                <a16:creationId xmlns:a16="http://schemas.microsoft.com/office/drawing/2014/main" id="{ABAFDC94-C263-A68F-6D71-4F4D3029A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"/>
            <a:ext cx="32067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.VnTime" pitchFamily="34" charset="0"/>
              </a:rPr>
              <a:t>Đ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ây là đồ chơi gì?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 để làm gì ?</a:t>
            </a:r>
            <a:endParaRPr lang="en-US" alt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7172" name="TextBox 5">
            <a:extLst>
              <a:ext uri="{FF2B5EF4-FFF2-40B4-BE49-F238E27FC236}">
                <a16:creationId xmlns:a16="http://schemas.microsoft.com/office/drawing/2014/main" id="{2C8BFA87-1A1F-D9C9-ADDA-470A9EB28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6400801"/>
            <a:ext cx="4914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đồ chơi này được chơi ở góc nào?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Kết quả hình ảnh cho đồ chơi lắp ráp xây dựng">
            <a:extLst>
              <a:ext uri="{FF2B5EF4-FFF2-40B4-BE49-F238E27FC236}">
                <a16:creationId xmlns:a16="http://schemas.microsoft.com/office/drawing/2014/main" id="{E4C32F6E-5ED9-9C24-DDCF-38152C064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25400"/>
            <a:ext cx="929163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5">
            <a:extLst>
              <a:ext uri="{FF2B5EF4-FFF2-40B4-BE49-F238E27FC236}">
                <a16:creationId xmlns:a16="http://schemas.microsoft.com/office/drawing/2014/main" id="{7DB16265-F6D3-FC5C-C600-B0D1F60CD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152400"/>
            <a:ext cx="121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 gép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Kết quả hình ảnh cho đồ chơi lắp ráp xây dựng">
            <a:extLst>
              <a:ext uri="{FF2B5EF4-FFF2-40B4-BE49-F238E27FC236}">
                <a16:creationId xmlns:a16="http://schemas.microsoft.com/office/drawing/2014/main" id="{4E979B88-AC8B-FB9F-1A34-5D5C79F1D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4">
            <a:extLst>
              <a:ext uri="{FF2B5EF4-FFF2-40B4-BE49-F238E27FC236}">
                <a16:creationId xmlns:a16="http://schemas.microsoft.com/office/drawing/2014/main" id="{BB3E5037-5E05-91DD-0ADC-61FB020D7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1" y="228600"/>
            <a:ext cx="1038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 hình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ình ảnh có liên quan">
            <a:extLst>
              <a:ext uri="{FF2B5EF4-FFF2-40B4-BE49-F238E27FC236}">
                <a16:creationId xmlns:a16="http://schemas.microsoft.com/office/drawing/2014/main" id="{8733B863-1BD2-404F-2EDF-6D23E0CE9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1295400"/>
            <a:ext cx="8297863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4">
            <a:extLst>
              <a:ext uri="{FF2B5EF4-FFF2-40B4-BE49-F238E27FC236}">
                <a16:creationId xmlns:a16="http://schemas.microsoft.com/office/drawing/2014/main" id="{83B866F2-3A14-7D1A-4985-3FCAC5531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28600"/>
            <a:ext cx="806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 số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139</Words>
  <Application>Microsoft Office PowerPoint</Application>
  <PresentationFormat>Widescreen</PresentationFormat>
  <Paragraphs>25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.VnAvant</vt:lpstr>
      <vt:lpstr>.VnTime</vt:lpstr>
      <vt:lpstr>Arial</vt:lpstr>
      <vt:lpstr>Times New Roman</vt:lpstr>
      <vt:lpstr>Default Design</vt:lpstr>
      <vt:lpstr>PowerPoint Presentation</vt:lpstr>
      <vt:lpstr>Hát bài : cháu đi mẫu giáo</vt:lpstr>
      <vt:lpstr>Câu đố?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GÓC ĐỌC SÁCH</vt:lpstr>
      <vt:lpstr>PowerPoint Presentation</vt:lpstr>
      <vt:lpstr>PowerPoint Presentation</vt:lpstr>
      <vt:lpstr>PowerPoint Presentation</vt:lpstr>
      <vt:lpstr>Trò chơi: Ai đoán giỏi!</vt:lpstr>
      <vt:lpstr>Trò chơi: Thi xem đội nào nhanh!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2</cp:revision>
  <dcterms:created xsi:type="dcterms:W3CDTF">2025-04-19T07:23:42Z</dcterms:created>
  <dcterms:modified xsi:type="dcterms:W3CDTF">2025-04-23T00:08:24Z</dcterms:modified>
</cp:coreProperties>
</file>