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3" r:id="rId5"/>
    <p:sldId id="258" r:id="rId6"/>
    <p:sldId id="259" r:id="rId7"/>
    <p:sldId id="260" r:id="rId8"/>
    <p:sldId id="262" r:id="rId9"/>
    <p:sldId id="265" r:id="rId10"/>
    <p:sldId id="267" r:id="rId11"/>
    <p:sldId id="269" r:id="rId12"/>
    <p:sldId id="270" r:id="rId13"/>
    <p:sldId id="271" r:id="rId14"/>
    <p:sldId id="272" r:id="rId15"/>
    <p:sldId id="276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3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1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6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0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0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4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6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3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9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04ABB-7185-4891-8DC9-85FFFE5B3977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8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HUYHIEU\Downloads\G&#224;%20Tr&#7889;ng%20M&#232;o%20Con%20V&#224;%20C&#250;n%20Con%20-%20Nha&#768;%20Em%20Co&#769;%20Con%20Ga&#768;%20Tr&#244;&#769;ng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Users\HUYHIEU\Downloads\M&#7897;t%20Con%20V&#7883;t%20-%20Karaoke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93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393942" y="244869"/>
            <a:ext cx="43561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UBND THỊ XÃ BUÔN HỒ</a:t>
            </a:r>
          </a:p>
          <a:p>
            <a:pPr algn="ctr"/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MẪU GIÁO HOA MAI</a:t>
            </a: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1371600"/>
            <a:ext cx="7848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ÁN 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QUEN VỚI TOÁN</a:t>
            </a:r>
          </a:p>
          <a:p>
            <a:pPr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ĐỀ TÀI: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9.</a:t>
            </a:r>
          </a:p>
          <a:p>
            <a:pPr algn="ctr"/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Nguyễn Phùng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Quyên</a:t>
            </a:r>
          </a:p>
        </p:txBody>
      </p:sp>
    </p:spTree>
    <p:extLst>
      <p:ext uri="{BB962C8B-B14F-4D97-AF65-F5344CB8AC3E}">
        <p14:creationId xmlns:p14="http://schemas.microsoft.com/office/powerpoint/2010/main" val="35598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8789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52945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706831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42112" y="7040166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302827" y="7040166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165273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086600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5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560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00486 -0.54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0729 -0.5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2.59259E-6 L -0.00173 -0.54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01077 -0.54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6085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78923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839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2823443"/>
            <a:ext cx="6372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52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à Trống Mèo Con Và Cún Con - Nhà Em Có Con Gà Trống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304800"/>
            <a:ext cx="8229600" cy="586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10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2042" y="1447800"/>
            <a:ext cx="8499917" cy="1828800"/>
          </a:xfrm>
          <a:prstGeom prst="rect">
            <a:avLst/>
          </a:prstGeom>
          <a:noFill/>
        </p:spPr>
        <p:txBody>
          <a:bodyPr wrap="none" rtlCol="0">
            <a:prstTxWarp prst="textInflat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6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5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33600" y="1731818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thú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Một Con Vịt - Karaok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3400" y="381000"/>
            <a:ext cx="8001000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10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1763040"/>
            <a:ext cx="563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vi 9,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2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990600" y="1288471"/>
            <a:ext cx="990600" cy="10667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87236" y="1267682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49680" y="1288470"/>
            <a:ext cx="990600" cy="10667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397826" y="1288471"/>
            <a:ext cx="990600" cy="10667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01392" y="1288470"/>
            <a:ext cx="990600" cy="10667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088083" y="1295394"/>
            <a:ext cx="990600" cy="10667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43600" y="1316178"/>
            <a:ext cx="990600" cy="106679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16168"/>
            <a:ext cx="990600" cy="10667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82386" y="3276600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970809" y="3225296"/>
            <a:ext cx="807027" cy="82153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777836" y="3215555"/>
            <a:ext cx="807027" cy="82153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84863" y="3276600"/>
            <a:ext cx="807027" cy="82153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384965" y="3264802"/>
            <a:ext cx="807027" cy="8215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191992" y="3264802"/>
            <a:ext cx="807027" cy="8215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07677" y="3234280"/>
            <a:ext cx="807027" cy="82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8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72300" y="6844145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7" y="1981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8366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00173 -0.513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2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200400" y="1600200"/>
            <a:ext cx="2133599" cy="317009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87948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51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165273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086600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4071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2948E-6 L -0.01007 -0.541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-0.01077 -0.541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120</Words>
  <Application>Microsoft Office PowerPoint</Application>
  <PresentationFormat>On-screen Show (4:3)</PresentationFormat>
  <Paragraphs>30</Paragraphs>
  <Slides>16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Huyhieu</dc:creator>
  <cp:lastModifiedBy>Administrator</cp:lastModifiedBy>
  <cp:revision>84</cp:revision>
  <dcterms:created xsi:type="dcterms:W3CDTF">2018-11-27T07:29:56Z</dcterms:created>
  <dcterms:modified xsi:type="dcterms:W3CDTF">2025-04-19T11:05:43Z</dcterms:modified>
</cp:coreProperties>
</file>