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3" r:id="rId5"/>
    <p:sldId id="258" r:id="rId6"/>
    <p:sldId id="259" r:id="rId7"/>
    <p:sldId id="260" r:id="rId8"/>
    <p:sldId id="262" r:id="rId9"/>
    <p:sldId id="265" r:id="rId10"/>
    <p:sldId id="267" r:id="rId11"/>
    <p:sldId id="269" r:id="rId12"/>
    <p:sldId id="270" r:id="rId13"/>
    <p:sldId id="271" r:id="rId14"/>
    <p:sldId id="272" r:id="rId15"/>
    <p:sldId id="276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6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434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18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061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60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898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403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2490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370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64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237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94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04ABB-7185-4891-8DC9-85FFFE5B3977}" type="datetimeFigureOut">
              <a:rPr lang="en-US" smtClean="0"/>
              <a:pPr/>
              <a:t>4/19/2025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7600-9C9D-4C4A-9B61-BF9DB7021F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8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Users\HUYHIEU\Downloads\G&#224;%20Tr&#7889;ng%20M&#232;o%20Con%20V&#224;%20C&#250;n%20Con%20-%20Nha&#768;%20Em%20Co&#769;%20Con%20Ga&#768;%20Tr&#244;&#769;ng.mp4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Users\HUYHIEU\Downloads\M&#7897;t%20Con%20V&#7883;t%20-%20Karaoke.mp4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microsoft.com/office/2007/relationships/hdphoto" Target="../media/hdphoto1.wdp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393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2393942" y="244869"/>
            <a:ext cx="43561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UBND THỊ XÃ BUÔN HỒ</a:t>
            </a:r>
          </a:p>
          <a:p>
            <a:pPr algn="ctr"/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TRƯỜNG MẪU GIÁO HOA MAI</a:t>
            </a:r>
            <a:endParaRPr lang="en-US" sz="2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90600" y="1371600"/>
            <a:ext cx="78486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GIÁO ÁN </a:t>
            </a:r>
          </a:p>
          <a:p>
            <a:pPr algn="ctr"/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 QUEN VỚI TOÁN</a:t>
            </a:r>
          </a:p>
          <a:p>
            <a:pPr algn="ctr"/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ĐỀ TÀI: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9,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vi,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9.</a:t>
            </a:r>
          </a:p>
          <a:p>
            <a:pPr algn="ctr"/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tượng</a:t>
            </a:r>
            <a:r>
              <a:rPr lang="en-US" sz="2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: 5-6 </a:t>
            </a:r>
            <a:r>
              <a:rPr lang="en-US" sz="2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en-US" sz="28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 Nguyễn Phùng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Nhã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Quyên</a:t>
            </a:r>
          </a:p>
        </p:txBody>
      </p:sp>
    </p:spTree>
    <p:extLst>
      <p:ext uri="{BB962C8B-B14F-4D97-AF65-F5344CB8AC3E}">
        <p14:creationId xmlns:p14="http://schemas.microsoft.com/office/powerpoint/2010/main" val="3559862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58789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52945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706831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42112" y="7040166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302827" y="7040166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165273" y="7040166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086600" y="7040166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5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865600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59259E-6 L -0.00486 -0.541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59259E-6 L -0.00729 -0.541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65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2.59259E-6 L -0.00173 -0.541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2.59259E-6 L -0.01077 -0.541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710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1760852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78923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83918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0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2823443"/>
            <a:ext cx="6372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3552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Gà Trống Mèo Con Và Cún Con - Nhà Em Có Con Gà Trống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57200" y="304800"/>
            <a:ext cx="82296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310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2042" y="1447800"/>
            <a:ext cx="8499917" cy="1828800"/>
          </a:xfrm>
          <a:prstGeom prst="rect">
            <a:avLst/>
          </a:prstGeom>
          <a:noFill/>
        </p:spPr>
        <p:txBody>
          <a:bodyPr wrap="none" rtlCol="0">
            <a:prstTxWarp prst="textInflate">
              <a:avLst/>
            </a:prstTxWarp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Kính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chúc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cô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mạnh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khỏe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40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endParaRPr lang="en-US" sz="40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76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53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2133600" y="1731818"/>
            <a:ext cx="495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gây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hứng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thú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02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Một Con Vịt - Karaok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381000"/>
            <a:ext cx="8001000" cy="5791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010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52600" y="1763040"/>
            <a:ext cx="56388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9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mối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kém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phạm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vi 9,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9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827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8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990600" y="1288471"/>
            <a:ext cx="990600" cy="106679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787236" y="1267682"/>
            <a:ext cx="990600" cy="10667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649680" y="1288470"/>
            <a:ext cx="990600" cy="106679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397826" y="1288471"/>
            <a:ext cx="990600" cy="1066799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201392" y="1288470"/>
            <a:ext cx="990600" cy="1066799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088083" y="1295394"/>
            <a:ext cx="990600" cy="1066799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43600" y="1316178"/>
            <a:ext cx="990600" cy="1066799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16168"/>
            <a:ext cx="990600" cy="1066799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082386" y="3276600"/>
            <a:ext cx="807027" cy="821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970809" y="3225296"/>
            <a:ext cx="807027" cy="821532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777836" y="3215555"/>
            <a:ext cx="807027" cy="821532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84863" y="3276600"/>
            <a:ext cx="807027" cy="821532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384965" y="3264802"/>
            <a:ext cx="807027" cy="82153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191992" y="3264802"/>
            <a:ext cx="807027" cy="821532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07677" y="3234280"/>
            <a:ext cx="807027" cy="82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787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72300" y="6844145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7" y="1981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83661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3.7037E-7 L 0.00173 -0.513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2567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3200400" y="1600200"/>
            <a:ext cx="2133599" cy="3170099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687948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073486" y="3287641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965373" y="3299982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75125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21673" y="1295394"/>
            <a:ext cx="990600" cy="10667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139537" y="1302308"/>
            <a:ext cx="990600" cy="10667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1932709" y="1302308"/>
            <a:ext cx="990600" cy="106679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2743200" y="1302308"/>
            <a:ext cx="990600" cy="106679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3581400" y="1274591"/>
            <a:ext cx="990600" cy="106679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4312227" y="1302308"/>
            <a:ext cx="990600" cy="106679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146964" y="1339013"/>
            <a:ext cx="990600" cy="1066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5981700" y="1339012"/>
            <a:ext cx="990600" cy="10667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2625" l="10000" r="962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0152" t="9659" r="3636" b="7386"/>
          <a:stretch/>
        </p:blipFill>
        <p:spPr>
          <a:xfrm>
            <a:off x="6781800" y="1339013"/>
            <a:ext cx="990600" cy="106679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8065017" y="836152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3573" y="3276600"/>
            <a:ext cx="807027" cy="821532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990600" y="3293055"/>
            <a:ext cx="807027" cy="82153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1859972" y="3289698"/>
            <a:ext cx="807027" cy="82153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2666999" y="3299982"/>
            <a:ext cx="807027" cy="821532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3545031" y="3289698"/>
            <a:ext cx="807027" cy="821532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4412673" y="3276600"/>
            <a:ext cx="807027" cy="82153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5214505" y="3289698"/>
            <a:ext cx="807027" cy="82153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6165273" y="7040166"/>
            <a:ext cx="807027" cy="82153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8065016" y="2743200"/>
            <a:ext cx="800219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</a:t>
            </a: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8"/>
          <a:stretch/>
        </p:blipFill>
        <p:spPr>
          <a:xfrm>
            <a:off x="7086600" y="7040166"/>
            <a:ext cx="807027" cy="82153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8065017" y="2743200"/>
            <a:ext cx="800219" cy="156966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96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140719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3.2948E-6 L -0.01007 -0.5412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3" y="-27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3.2948E-6 L -0.01077 -0.541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38" y="-270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120</Words>
  <Application>Microsoft Office PowerPoint</Application>
  <PresentationFormat>On-screen Show (4:3)</PresentationFormat>
  <Paragraphs>30</Paragraphs>
  <Slides>16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Huyhieu</dc:creator>
  <cp:lastModifiedBy>Administrator</cp:lastModifiedBy>
  <cp:revision>84</cp:revision>
  <dcterms:created xsi:type="dcterms:W3CDTF">2018-11-27T07:29:56Z</dcterms:created>
  <dcterms:modified xsi:type="dcterms:W3CDTF">2025-04-19T11:05:43Z</dcterms:modified>
</cp:coreProperties>
</file>