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0" r:id="rId2"/>
    <p:sldId id="274" r:id="rId3"/>
    <p:sldId id="275" r:id="rId4"/>
    <p:sldId id="266" r:id="rId5"/>
    <p:sldId id="265" r:id="rId6"/>
    <p:sldId id="264" r:id="rId7"/>
    <p:sldId id="263" r:id="rId8"/>
    <p:sldId id="269" r:id="rId9"/>
    <p:sldId id="270" r:id="rId10"/>
    <p:sldId id="271" r:id="rId11"/>
    <p:sldId id="272" r:id="rId12"/>
    <p:sldId id="262" r:id="rId13"/>
    <p:sldId id="261" r:id="rId14"/>
    <p:sldId id="260" r:id="rId15"/>
    <p:sldId id="259" r:id="rId16"/>
    <p:sldId id="258" r:id="rId17"/>
    <p:sldId id="267" r:id="rId18"/>
    <p:sldId id="276" r:id="rId19"/>
    <p:sldId id="27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1" autoAdjust="0"/>
    <p:restoredTop sz="94364" autoAdjust="0"/>
  </p:normalViewPr>
  <p:slideViewPr>
    <p:cSldViewPr>
      <p:cViewPr varScale="1">
        <p:scale>
          <a:sx n="61" d="100"/>
          <a:sy n="61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 alt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vi-VN" alt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 alt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5F4B37-0397-4B1A-82F9-75B5AAFC574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ADABC5-507E-4C49-85A4-19157ECA3F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D8BB07-35FA-44CD-A123-63DACEEB218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043816-C3B8-4BFA-A107-260F0CD292A0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D6F25D-A3D2-46DD-BC10-AD1602A51779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8D553E-0F35-43F4-8E11-9261ABABA018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400061-0F58-4215-B663-456038A2CAE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AB4D9B-D42C-44E7-AAFB-A2F6F79D8025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6F0E2F-8088-4BC4-B758-325BC22A6B7A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CC95E7-0F02-473E-A685-B1B5AAAD5B41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496B26-8AB2-4AB1-9F1A-593CF968D9EA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DF0BFB-8E9A-455A-9B86-FCD54CBCABB4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6C277C-CE0D-433D-A60A-33F7F1DC9169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872706-30D1-4F7A-B0FB-E0FDF2A3C216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CEDA0-6BDD-4C61-B614-B5626E2C2156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E7E0C-5904-4EE8-8057-0A043129E93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5AC01-F756-4F04-9FC6-5B67A3F3585C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49DD0C-E3A9-4B1C-B462-E6D538CBB5F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5B341-AAA1-4AD5-AD02-E1883DD12D82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33125D-0D97-4D04-8CB7-8FD904ECE42B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AB40E-A8AF-494C-8D51-525007DA21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707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AB937-D9A7-4D1B-9C9E-942ED25C86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55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0C0F5-5888-40B1-802A-C930B10D65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84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4B597-D470-4631-81D7-DE7771ECF3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98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EFB63-6FDA-44BD-B19D-FFA5383D45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62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8CBE8-4BC4-460A-A35B-715EFBB5F7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614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148FC-D726-4936-8468-A3FA242206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948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0B677-A7FB-4B66-83DF-2A679B9583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12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831CC-94B3-44F7-A1E4-DB951AEA00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510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45026-F068-486D-86E5-1D61BFE1A2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7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0A137-630D-47EF-8F29-379796BE38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13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52BFC2-60CA-4215-8EC9-72C8166AA3C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6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533400"/>
          </a:xfrm>
        </p:spPr>
        <p:txBody>
          <a:bodyPr/>
          <a:lstStyle/>
          <a:p>
            <a:r>
              <a:rPr lang="en-GB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THỊ XÃ BUÔN HỒ</a:t>
            </a:r>
            <a:br>
              <a:rPr lang="en-GB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MẪU GIÁO HOA MAI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84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PTNN: 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“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GB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GB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GB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Phùng </a:t>
            </a:r>
            <a:r>
              <a:rPr lang="en-GB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</a:t>
            </a:r>
            <a:r>
              <a:rPr lang="en-GB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Quyên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LỚP : LÁ 2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</a:t>
            </a:r>
          </a:p>
        </p:txBody>
      </p:sp>
    </p:spTree>
    <p:extLst>
      <p:ext uri="{BB962C8B-B14F-4D97-AF65-F5344CB8AC3E}">
        <p14:creationId xmlns:p14="http://schemas.microsoft.com/office/powerpoint/2010/main" val="902670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33796" name="Picture 4" descr="IMG_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1534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slid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do ch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800"/>
            <a:ext cx="29718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che 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810000"/>
            <a:ext cx="2176462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9583 -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64" presetClass="path" presetSubtype="0" accel="50000" decel="50000" autoRev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1.85185E-6 L -0.10416 -0.112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slid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1143000" y="609600"/>
            <a:ext cx="3657600" cy="5867400"/>
            <a:chOff x="720" y="384"/>
            <a:chExt cx="2180" cy="3558"/>
          </a:xfrm>
        </p:grpSpPr>
        <p:pic>
          <p:nvPicPr>
            <p:cNvPr id="15367" name="Picture 7" descr="tay c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" y="2208"/>
              <a:ext cx="1596" cy="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0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24272" flipH="1">
              <a:off x="720" y="384"/>
              <a:ext cx="115" cy="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3316" name="Picture 4" descr="Untitled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1268" name="Picture 4" descr="Untitled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slid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4343400" y="1828800"/>
            <a:ext cx="2562225" cy="957263"/>
            <a:chOff x="2610" y="1115"/>
            <a:chExt cx="1838" cy="687"/>
          </a:xfrm>
        </p:grpSpPr>
        <p:pic>
          <p:nvPicPr>
            <p:cNvPr id="9223" name="Picture 7" descr="hoi l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1251"/>
              <a:ext cx="1101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15339">
              <a:off x="3924" y="647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7172" name="Picture 4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slide 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tay tr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15494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3505200" y="2811463"/>
            <a:ext cx="3886200" cy="1303337"/>
            <a:chOff x="2208" y="1771"/>
            <a:chExt cx="2448" cy="821"/>
          </a:xfrm>
        </p:grpSpPr>
        <p:pic>
          <p:nvPicPr>
            <p:cNvPr id="25607" name="Picture 7" descr="x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771"/>
              <a:ext cx="1307" cy="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0" name="Picture 10" descr="diem no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3982" y="1377"/>
              <a:ext cx="72" cy="1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347663" y="6097588"/>
            <a:ext cx="1798637" cy="684212"/>
            <a:chOff x="240" y="3841"/>
            <a:chExt cx="1133" cy="431"/>
          </a:xfrm>
        </p:grpSpPr>
        <p:pic>
          <p:nvPicPr>
            <p:cNvPr id="25617" name="Picture 17" descr="chiếc gi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41"/>
              <a:ext cx="720" cy="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20" name="Picture 20" descr="diem noi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1077" y="3639"/>
              <a:ext cx="84" cy="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1524000" y="1447800"/>
            <a:ext cx="5181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39"/>
              </a:avLst>
            </a:prstTxWarp>
          </a:bodyPr>
          <a:lstStyle/>
          <a:p>
            <a:pPr algn="ctr"/>
            <a:endParaRPr lang="en-GB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GB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GB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GB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GB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GB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dẹt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19200" y="1981200"/>
            <a:ext cx="6858000" cy="1655762"/>
          </a:xfrm>
        </p:spPr>
        <p:txBody>
          <a:bodyPr/>
          <a:lstStyle/>
          <a:p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sli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4419600" y="2057400"/>
            <a:ext cx="1446213" cy="1447800"/>
            <a:chOff x="2784" y="1296"/>
            <a:chExt cx="911" cy="912"/>
          </a:xfrm>
        </p:grpSpPr>
        <p:pic>
          <p:nvPicPr>
            <p:cNvPr id="23560" name="Picture 8" descr="tay ph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55"/>
              <a:ext cx="858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3" name="Picture 11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648" y="1296"/>
              <a:ext cx="47" cy="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59" name="Picture 7" descr="nguoi co gi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685800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4953000" y="1304925"/>
            <a:ext cx="1549400" cy="2809875"/>
            <a:chOff x="3083" y="880"/>
            <a:chExt cx="976" cy="1770"/>
          </a:xfrm>
        </p:grpSpPr>
        <p:pic>
          <p:nvPicPr>
            <p:cNvPr id="23561" name="Picture 9" descr="tay tra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1632"/>
              <a:ext cx="976" cy="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8" name="Picture 6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984" y="88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slid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306638"/>
            <a:ext cx="2743200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m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27241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11111E-6 L -1.11022E-16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65896E-6 C 0.00468 -0.00601 0.00972 -0.01087 0.0144 -0.01688 C 0.01961 -0.01618 0.02499 -0.01457 0.0302 -0.0148 C 0.0559 -0.01642 0.04027 -0.0222 0.05242 -0.01688 C 0.06145 -0.02474 0.06909 -0.03537 0.07951 -0.04023 C 0.08228 -0.03954 0.09791 -0.03561 0.09999 -0.03584 C 0.10156 -0.03607 0.10208 -0.03907 0.10329 -0.04023 C 0.11058 -0.0474 0.11197 -0.04809 0.11909 -0.05272 C 0.12812 -0.0504 0.13732 -0.04809 0.14617 -0.04439 C 0.14722 -0.04231 0.14774 -0.03931 0.1493 -0.03792 C 0.15208 -0.03561 0.15885 -0.03376 0.15885 -0.03376 C 0.16041 -0.03237 0.16163 -0.03075 0.16336 -0.02959 C 0.1651 -0.02867 0.16701 -0.02867 0.1684 -0.02751 C 0.16944 -0.02636 0.17031 -0.02428 0.17135 -0.02312 C 0.18072 -0.01387 0.17864 -0.01572 0.18732 -0.01272 C 0.19531 -0.00208 0.19617 0.01665 0.20173 0.0296 C 0.20364 0.03399 0.20676 0.03746 0.20798 0.04231 C 0.2085 0.04439 0.2085 0.04671 0.20954 0.04856 C 0.21614 0.06012 0.22482 0.06752 0.23333 0.07607 C 0.23749 0.09226 0.23663 0.11491 0.24774 0.12486 C 0.25138 0.13226 0.25399 0.13665 0.26041 0.13965 C 0.26145 0.14173 0.26215 0.14405 0.26353 0.1459 C 0.26492 0.14775 0.26718 0.14798 0.2684 0.15006 C 0.27065 0.15376 0.27117 0.15884 0.27308 0.16278 C 0.27152 0.16925 0.2684 0.19214 0.26041 0.19445 C 0.25468 0.19607 0.24878 0.19584 0.24288 0.19653 C 0.23454 0.20069 0.22603 0.20139 0.21753 0.20509 C 0.21145 0.20763 0.21076 0.21526 0.20642 0.21989 C 0.19722 0.23006 0.17933 0.23075 0.1684 0.2326 C 0.16631 0.23399 0.1644 0.2363 0.1618 0.23676 C 0.16041 0.23699 0.15885 0.23445 0.15728 0.23468 C 0.15329 0.23538 0.14999 0.23931 0.14617 0.24093 C 0.13906 0.25041 0.1269 0.25156 0.11753 0.25572 C 0.11649 0.25711 0.11597 0.26058 0.1144 0.26012 C 0.10833 0.2585 0.09288 0.24393 0.08732 0.23884 C 0.08454 0.22752 0.08211 0.23468 0.07777 0.22613 C 0.07656 0.22358 0.07621 0.22012 0.07465 0.2178 C 0.07274 0.2148 0.06631 0.20948 0.06353 0.20717 C 0.0493 0.21341 0.06753 0.2074 0.05555 0.20509 C 0.04253 0.20254 0.02916 0.20231 0.01597 0.20093 C 0.00798 0.19376 0.01215 0.19861 0.00485 0.18405 C 0.00156 0.17734 -0.00313 0.17549 -0.00782 0.17133 C -0.01216 0.1674 -0.01737 0.15445 -0.01737 0.15445 C -0.01581 0.1459 -0.01563 0.1348 -0.01268 0.12694 C -0.01199 0.12509 -0.01025 0.12439 -0.00938 0.12254 C -0.00469 0.11214 -0.00313 0.1015 0.00329 0.09295 C 0.00555 0.08093 0.00885 0.06913 0.0111 0.05711 C 0.00347 0.05017 0.00815 0.05619 0.00329 0.04231 C 0.00138 0.03653 -0.00313 0.02543 -0.00313 0.02543 C 0.00051 0.01064 0.00103 0.01688 -0.00157 0.00647 C 0.00121 0.00278 0.01163 -0.01503 -5.55556E-6 -2.65896E-6 Z " pathEditMode="relative" ptsTypes="fffffffffffffffffffffffffffffffffffffffffffffffffff">
                                      <p:cBhvr>
                                        <p:cTn id="8" dur="1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9460" name="Picture 4" descr="Untitled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slid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46275"/>
            <a:ext cx="5510213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meo khoang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49613"/>
            <a:ext cx="3470275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5867400" y="2320925"/>
            <a:ext cx="2003425" cy="5146675"/>
            <a:chOff x="3696" y="1462"/>
            <a:chExt cx="1262" cy="3242"/>
          </a:xfrm>
        </p:grpSpPr>
        <p:pic>
          <p:nvPicPr>
            <p:cNvPr id="17417" name="Picture 9" descr="meo khoang 1"/>
            <p:cNvPicPr>
              <a:picLocks noChangeAspect="1" noChangeArrowheads="1"/>
            </p:cNvPicPr>
            <p:nvPr/>
          </p:nvPicPr>
          <p:blipFill>
            <a:blip r:embed="rId6">
              <a:lum bright="-8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6" y="1462"/>
              <a:ext cx="1262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2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4128" y="3712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14" name="Picture 6" descr="nen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2222 L 0.00156 0.0414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111 L -0.02622 0.0196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4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5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5642 0.205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slid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534400" cy="68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tay co gi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1981200" cy="11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tay c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282950"/>
            <a:ext cx="1749425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2971800" y="2416175"/>
            <a:ext cx="2638425" cy="1289050"/>
            <a:chOff x="1872" y="1522"/>
            <a:chExt cx="1662" cy="812"/>
          </a:xfrm>
        </p:grpSpPr>
        <p:pic>
          <p:nvPicPr>
            <p:cNvPr id="29702" name="Picture 6" descr="kho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" y="1522"/>
              <a:ext cx="856" cy="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5" name="Picture 9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580056">
              <a:off x="2340" y="174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4167 0.03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slid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4343400" y="685800"/>
            <a:ext cx="1066800" cy="2667000"/>
            <a:chOff x="2525" y="432"/>
            <a:chExt cx="883" cy="1680"/>
          </a:xfrm>
        </p:grpSpPr>
        <p:pic>
          <p:nvPicPr>
            <p:cNvPr id="31750" name="Picture 6" descr="be ngo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" y="432"/>
              <a:ext cx="883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3" name="Picture 9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3121">
              <a:off x="3312" y="1443"/>
              <a:ext cx="48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84</Words>
  <Application>Microsoft Office PowerPoint</Application>
  <PresentationFormat>On-screen Show (4:3)</PresentationFormat>
  <Paragraphs>29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Times New Roman</vt:lpstr>
      <vt:lpstr>Default Design</vt:lpstr>
      <vt:lpstr>UBND THỊ XÃ BUÔN HỒ TRƯỜNG MẪU GIÁO HOA MAI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48</cp:revision>
  <dcterms:created xsi:type="dcterms:W3CDTF">2009-06-14T10:18:10Z</dcterms:created>
  <dcterms:modified xsi:type="dcterms:W3CDTF">2025-04-19T11:41:53Z</dcterms:modified>
</cp:coreProperties>
</file>