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2" r:id="rId4"/>
    <p:sldId id="273" r:id="rId5"/>
    <p:sldId id="274" r:id="rId6"/>
    <p:sldId id="275" r:id="rId7"/>
    <p:sldId id="265" r:id="rId8"/>
    <p:sldId id="263" r:id="rId9"/>
    <p:sldId id="259" r:id="rId10"/>
    <p:sldId id="260" r:id="rId11"/>
    <p:sldId id="261" r:id="rId12"/>
    <p:sldId id="262" r:id="rId1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4D2"/>
    <a:srgbClr val="EE1AD0"/>
    <a:srgbClr val="491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GIF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GIF"/><Relationship Id="rId11" Type="http://schemas.openxmlformats.org/officeDocument/2006/relationships/image" Target="../media/image16.GIF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hyperlink" Target="../Local%20Settings/Luan/PW%20HAI%20PHONG/5%20-%20The%20gioi%20quanh%20be%20-CHUAN/CACFILE/chua%20dung.wav" TargetMode="External"/><Relationship Id="rId3" Type="http://schemas.openxmlformats.org/officeDocument/2006/relationships/image" Target="../media/image31.GIF"/><Relationship Id="rId7" Type="http://schemas.openxmlformats.org/officeDocument/2006/relationships/image" Target="../media/image4.wmf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GIF"/><Relationship Id="rId11" Type="http://schemas.openxmlformats.org/officeDocument/2006/relationships/image" Target="../media/image18.GIF"/><Relationship Id="rId5" Type="http://schemas.openxmlformats.org/officeDocument/2006/relationships/image" Target="../media/image26.GIF"/><Relationship Id="rId10" Type="http://schemas.openxmlformats.org/officeDocument/2006/relationships/image" Target="../media/image17.GIF"/><Relationship Id="rId4" Type="http://schemas.openxmlformats.org/officeDocument/2006/relationships/slide" Target="slide9.xml"/><Relationship Id="rId9" Type="http://schemas.openxmlformats.org/officeDocument/2006/relationships/image" Target="../media/image3.GIF"/><Relationship Id="rId1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11" Type="http://schemas.openxmlformats.org/officeDocument/2006/relationships/image" Target="../media/image20.GIF"/><Relationship Id="rId5" Type="http://schemas.openxmlformats.org/officeDocument/2006/relationships/image" Target="../media/image3.GIF"/><Relationship Id="rId10" Type="http://schemas.openxmlformats.org/officeDocument/2006/relationships/hyperlink" Target="../Local%20Settings/Luan/PW%20HAI%20PHONG/5%20-%20The%20gioi%20quanh%20be%20-CHUAN/CACFILE/chua%20dung.wav" TargetMode="External"/><Relationship Id="rId4" Type="http://schemas.openxmlformats.org/officeDocument/2006/relationships/image" Target="../media/image16.GIF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" y="-64770"/>
            <a:ext cx="12228830" cy="69875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390265" y="36830"/>
            <a:ext cx="552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UBND THỊ XÃ BUÔN HỒ</a:t>
            </a:r>
          </a:p>
          <a:p>
            <a:pPr algn="ctr"/>
            <a:r>
              <a:rPr lang="en-US" sz="24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TRƯỜNG MẪU GIÁO HOA MAI </a:t>
            </a:r>
            <a:r>
              <a:rPr lang="en-US" sz="24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PHÒNG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310890" y="2710180"/>
            <a:ext cx="5798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UVN Huong Que Nang" panose="020E0804040705030404" charset="0"/>
                <a:cs typeface="UVN Huong Que Nang" panose="020E0804040705030404" charset="0"/>
              </a:rPr>
              <a:t>LĨNH VỰC: PHÁT TRIỂN THỂ CHẤT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202874" y="3271520"/>
            <a:ext cx="810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ĐỀ TÀI: BẬT CHỤM TÁCH CHÂN VÀO Ô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848735" y="4161790"/>
            <a:ext cx="5977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UVN Huong Que Nang" panose="020E0804040705030404" charset="0"/>
                <a:cs typeface="UVN Huong Que Nang" panose="020E0804040705030404" charset="0"/>
              </a:rPr>
              <a:t>GIÁO VIÊN DẠY: NGUYỄN PHÙNG NHÃ QUYÊN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latin typeface="UVN Huong Que Nang" panose="020E0804040705030404" charset="0"/>
                <a:cs typeface="UVN Huong Que Nang" panose="020E0804040705030404" charset="0"/>
              </a:rPr>
              <a:t>DẠY LỚP: LÁ 2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latin typeface="UVN Huong Que Nang" panose="020E0804040705030404" charset="0"/>
                <a:cs typeface="UVN Huong Que Nang" panose="020E0804040705030404" charset="0"/>
              </a:rPr>
              <a:t>NGÀY DẠY:NĂM HỌC: 2020- 2021</a:t>
            </a:r>
          </a:p>
        </p:txBody>
      </p:sp>
      <p:pic>
        <p:nvPicPr>
          <p:cNvPr id="33802" name="Picture 10" descr="Firewrk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540" y="-64770"/>
            <a:ext cx="12192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 descr="Firewrk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" y="-48895"/>
            <a:ext cx="12192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5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1549400" y="2259013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9157970" y="2390458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1" descr="Firewrk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100" y="1722755"/>
            <a:ext cx="1676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3" descr="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441940" y="3975100"/>
            <a:ext cx="18288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5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8897620" y="5108258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5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3185160" y="4818063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1" descr="Firewrk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" y="3199130"/>
            <a:ext cx="1676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21" descr="Firewrk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7515" y="2557145"/>
            <a:ext cx="1676400" cy="1447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1987" descr="Copy (2) of !c_lit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05190" y="3105150"/>
            <a:ext cx="6840220" cy="651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41987" descr="Copy (2) of !c_lit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145790" y="3140710"/>
            <a:ext cx="6840855" cy="58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41987" descr="Copy (2) of !c_lit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5" y="10795"/>
            <a:ext cx="11145520" cy="633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865505" y="1302327"/>
            <a:ext cx="10897004" cy="2342573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VN Huong Que Nang" panose="020E0804040705030404" charset="0"/>
                <a:cs typeface="UVN Huong Que Nang" panose="020E0804040705030404" charset="0"/>
              </a:rPr>
              <a:t>PHẦN THỨ BA: BÉ ĐUA TÀI</a:t>
            </a:r>
          </a:p>
        </p:txBody>
      </p:sp>
      <p:pic>
        <p:nvPicPr>
          <p:cNvPr id="4099" name="Picture 44035" descr="Bellcol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874">
            <a:off x="10102215" y="507365"/>
            <a:ext cx="1330325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44035" descr="Bellcol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89874">
            <a:off x="740410" y="508000"/>
            <a:ext cx="1330325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3" descr="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025" y="956310"/>
            <a:ext cx="220980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43" descr="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020" y="4402455"/>
            <a:ext cx="220980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Title 46084" descr="mouse3"/>
          <p:cNvPicPr>
            <a:picLocks noGrp="1" noChangeAspect="1"/>
          </p:cNvPicPr>
          <p:nvPr>
            <p:ph type="title" idx="4294967295"/>
          </p:nvPr>
        </p:nvPicPr>
        <p:blipFill>
          <a:blip r:embed="rId7"/>
          <a:stretch>
            <a:fillRect/>
          </a:stretch>
        </p:blipFill>
        <p:spPr>
          <a:xfrm flipH="1">
            <a:off x="9566275" y="3949700"/>
            <a:ext cx="2625725" cy="2879725"/>
          </a:xfrm>
        </p:spPr>
      </p:pic>
      <p:pic>
        <p:nvPicPr>
          <p:cNvPr id="7169" name="Title 47105" descr="Bloemen08">
            <a:hlinkClick r:id="rId8" action="ppaction://hlinksldjump"/>
          </p:cNvPr>
          <p:cNvPicPr>
            <a:picLocks noGrp="1"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2195" y="5339715"/>
            <a:ext cx="1280160" cy="1489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Title 47105" descr="Bloemen08">
            <a:hlinkClick r:id="rId8" action="ppaction://hlinksldjump"/>
          </p:cNvPr>
          <p:cNvPicPr>
            <a:picLocks noGrp="1"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2670" y="4836795"/>
            <a:ext cx="1518920" cy="1992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Title 47105" descr="Bloemen08">
            <a:hlinkClick r:id="rId8" action="ppaction://hlinksldjump"/>
          </p:cNvPr>
          <p:cNvPicPr>
            <a:picLocks noGrp="1"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4595" y="5847715"/>
            <a:ext cx="1037590" cy="1004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55300" descr="0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1590" y="5058728"/>
            <a:ext cx="762000" cy="258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5" descr="butterflies_flowers_md_wh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225" y="6104255"/>
            <a:ext cx="1157605" cy="748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5" descr="butterflies_flowers_md_wh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1085" y="5726430"/>
            <a:ext cx="1371600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5" descr="butterflies_flowers_md_wh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1590" y="6000115"/>
            <a:ext cx="1066800" cy="852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43" descr="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555" y="1653540"/>
            <a:ext cx="220980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43" descr="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322" y="3623714"/>
            <a:ext cx="220980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43" descr="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2490" y="2630170"/>
            <a:ext cx="220980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ẮT QUẢ GÌ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8690" y="17291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97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2" descr="Káº¿t quáº£ hÃ¬nh áº£nh cho hÃ¬nh ná»n powerpoint Äáº¹p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080" y="0"/>
            <a:ext cx="12186920" cy="6855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HỒI TĨNH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0036" y="6206836"/>
            <a:ext cx="1274620" cy="65116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15490" y="2663882"/>
            <a:ext cx="6844146" cy="1658735"/>
          </a:xfrm>
          <a:prstGeom prst="ellipse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HỒI TĨNH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WordArt 24"/>
          <p:cNvSpPr>
            <a:spLocks noTextEdit="1"/>
          </p:cNvSpPr>
          <p:nvPr/>
        </p:nvSpPr>
        <p:spPr>
          <a:xfrm>
            <a:off x="1509395" y="0"/>
            <a:ext cx="9185910" cy="320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normAutofit/>
          </a:bodyPr>
          <a:lstStyle/>
          <a:p>
            <a:pPr algn="ctr" eaLnBrk="0" hangingPunct="0"/>
            <a:r>
              <a:rPr lang="en-US" sz="3600" dirty="0">
                <a:ln w="190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CHÚC CÁC CÔ LUÔN </a:t>
            </a:r>
          </a:p>
          <a:p>
            <a:pPr algn="ctr" eaLnBrk="0" hangingPunct="0"/>
            <a:r>
              <a:rPr lang="en-US" sz="3600">
                <a:ln w="190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VUI-KHỎE- HẠNH PHÚC -THÀNH ĐẠT</a:t>
            </a:r>
          </a:p>
        </p:txBody>
      </p:sp>
      <p:sp>
        <p:nvSpPr>
          <p:cNvPr id="16390" name="WordArt 25"/>
          <p:cNvSpPr>
            <a:spLocks noTextEdit="1"/>
          </p:cNvSpPr>
          <p:nvPr/>
        </p:nvSpPr>
        <p:spPr>
          <a:xfrm>
            <a:off x="2896870" y="3106420"/>
            <a:ext cx="6696075" cy="1219200"/>
          </a:xfrm>
          <a:prstGeom prst="rect">
            <a:avLst/>
          </a:prstGeom>
        </p:spPr>
        <p:txBody>
          <a:bodyPr wrap="none" fromWordArt="1">
            <a:prstTxWarp prst="textWave1">
              <a:avLst/>
            </a:prstTxWarp>
            <a:normAutofit/>
          </a:bodyPr>
          <a:lstStyle/>
          <a:p>
            <a:pPr algn="ctr" eaLnBrk="0" hangingPunct="0"/>
            <a:r>
              <a:rPr lang="en-US" sz="32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7030A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Chúc các cháu chăm ngoan - học giỏi.</a:t>
            </a:r>
          </a:p>
        </p:txBody>
      </p:sp>
      <p:pic>
        <p:nvPicPr>
          <p:cNvPr id="16393" name="Picture 38" descr="C78050FB9F484BAE8E8262A9851A74CA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46990" y="-2540"/>
            <a:ext cx="847725" cy="168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" name="Title 47105" descr="Bloemen08">
            <a:hlinkClick r:id="rId4" action="ppaction://hlinksldjump"/>
          </p:cNvPr>
          <p:cNvPicPr>
            <a:picLocks noGrp="1" noChangeAspect="1"/>
          </p:cNvPicPr>
          <p:nvPr>
            <p:ph type="title" idx="4294967295"/>
          </p:nvPr>
        </p:nvPicPr>
        <p:blipFill>
          <a:blip r:embed="rId5"/>
          <a:stretch>
            <a:fillRect/>
          </a:stretch>
        </p:blipFill>
        <p:spPr>
          <a:xfrm>
            <a:off x="0" y="4044950"/>
            <a:ext cx="2184400" cy="2609850"/>
          </a:xfrm>
        </p:spPr>
      </p:pic>
      <p:pic>
        <p:nvPicPr>
          <p:cNvPr id="2" name="Picture 38" descr="C78050FB9F484BAE8E8262A9851A74C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985" y="-38100"/>
            <a:ext cx="847725" cy="168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41987" descr="Copy (2) of !c_lit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352915" y="3992245"/>
            <a:ext cx="5113655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41987" descr="Copy (2) of !c_lit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265045" y="4096385"/>
            <a:ext cx="494792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1987" descr="Copy (2) of !c_lit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55930" y="6356985"/>
            <a:ext cx="551434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41987" descr="Copy (2) of !c_lit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141720" y="6356985"/>
            <a:ext cx="551434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1" descr="Firewrk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585" y="4529455"/>
            <a:ext cx="1676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2" name="Picture 20" descr="Firewrk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030" y="291465"/>
            <a:ext cx="138684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0" descr="Firewrk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3580" y="291465"/>
            <a:ext cx="148780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52" descr="DSTARS-P"/>
          <p:cNvPicPr>
            <a:picLocks noChangeAspect="1"/>
          </p:cNvPicPr>
          <p:nvPr/>
        </p:nvPicPr>
        <p:blipFill>
          <a:blip r:embed="rId9">
            <a:lum contrast="-6000"/>
          </a:blip>
          <a:stretch>
            <a:fillRect/>
          </a:stretch>
        </p:blipFill>
        <p:spPr>
          <a:xfrm>
            <a:off x="1162685" y="5039678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52" descr="DSTARS-P"/>
          <p:cNvPicPr>
            <a:picLocks noChangeAspect="1"/>
          </p:cNvPicPr>
          <p:nvPr/>
        </p:nvPicPr>
        <p:blipFill>
          <a:blip r:embed="rId9">
            <a:lum contrast="-6000"/>
          </a:blip>
          <a:stretch>
            <a:fillRect/>
          </a:stretch>
        </p:blipFill>
        <p:spPr>
          <a:xfrm>
            <a:off x="3298190" y="4325303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52" descr="DSTARS-P"/>
          <p:cNvPicPr>
            <a:picLocks noChangeAspect="1"/>
          </p:cNvPicPr>
          <p:nvPr/>
        </p:nvPicPr>
        <p:blipFill>
          <a:blip r:embed="rId9">
            <a:lum contrast="-6000"/>
          </a:blip>
          <a:stretch>
            <a:fillRect/>
          </a:stretch>
        </p:blipFill>
        <p:spPr>
          <a:xfrm>
            <a:off x="7409815" y="2430463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52" descr="DSTARS-P"/>
          <p:cNvPicPr>
            <a:picLocks noChangeAspect="1"/>
          </p:cNvPicPr>
          <p:nvPr/>
        </p:nvPicPr>
        <p:blipFill>
          <a:blip r:embed="rId9">
            <a:lum contrast="-6000"/>
          </a:blip>
          <a:stretch>
            <a:fillRect/>
          </a:stretch>
        </p:blipFill>
        <p:spPr>
          <a:xfrm>
            <a:off x="5970270" y="33338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52" descr="DSTARS-P"/>
          <p:cNvPicPr>
            <a:picLocks noChangeAspect="1"/>
          </p:cNvPicPr>
          <p:nvPr/>
        </p:nvPicPr>
        <p:blipFill>
          <a:blip r:embed="rId9">
            <a:lum contrast="-6000"/>
          </a:blip>
          <a:stretch>
            <a:fillRect/>
          </a:stretch>
        </p:blipFill>
        <p:spPr>
          <a:xfrm>
            <a:off x="8108950" y="5068888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36" descr="daisi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70501" y="5043169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 descr="C:\Users\NGOCTHANH\Desktop\anh dep\mc_05030402j_j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7390" y="1587269"/>
            <a:ext cx="1143000" cy="530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1" descr="D:\AAA\anh dep\gif_icon382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3211920">
            <a:off x="83820" y="3040065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1" descr="D:\AAA\anh dep\gif_icon382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3211920">
            <a:off x="5758844" y="5030065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3" descr="roses_swaying_back_an_a_mc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21157" y="4710660"/>
            <a:ext cx="1627332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1" descr="D:\AAA\anh dep\gif_icon382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3111476">
            <a:off x="1147907" y="465051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8" descr="C:\Users\NGOCTHANH\Desktop\anh dep\mc_05030402j_j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15006" y="1975485"/>
            <a:ext cx="1143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3" descr="roses_swaying_back_an_a_mc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922328" y="4710543"/>
            <a:ext cx="1593850" cy="214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6" descr="daisi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55964" y="5029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1" descr="D:\AAA\anh dep\gif_icon382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8422997">
            <a:off x="11167186" y="3230739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40005" y="-6350"/>
            <a:ext cx="12271375" cy="6910070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>
            <a:off x="3328670" y="2320925"/>
            <a:ext cx="8522335" cy="2255520"/>
          </a:xfrm>
          <a:prstGeom prst="notchedRightArrow">
            <a:avLst/>
          </a:prstGeom>
          <a:solidFill>
            <a:schemeClr val="accent4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chẳng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chẳng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thừa</a:t>
            </a:r>
            <a:endParaRPr lang="en-US" sz="32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bổ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ngon</a:t>
            </a:r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?”</a:t>
            </a:r>
          </a:p>
        </p:txBody>
      </p:sp>
      <p:pic>
        <p:nvPicPr>
          <p:cNvPr id="11281" name="Picture 7" descr="a0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4577080"/>
            <a:ext cx="1947545" cy="151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2" name="Picture 20" descr="Firewrk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915" y="1185545"/>
            <a:ext cx="132334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8685530" y="1703705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4931410" y="4445000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0" descr="Firewrk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830" y="4264025"/>
            <a:ext cx="132334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4752340" y="1865630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Khung ảnh đẹp và dễ thương dùng cho ghép ảnh - Hedieuhanh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pic>
        <p:nvPicPr>
          <p:cNvPr id="23554" name="Picture 2" descr="Những lưu ý ăn cam đúng cách - Bài Thuốc Qu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6218" y="0"/>
            <a:ext cx="7273637" cy="6026728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Tải hình ảnh 84581f21dff214e5b03d93cce717 tại kho hình nền, ảnh đẹp  khoanh24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pic>
        <p:nvPicPr>
          <p:cNvPr id="22530" name="Picture 2" descr="Quả mít gỗ hương và ý nghĩa phong thủy sâu xa ít người biế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7237" y="374073"/>
            <a:ext cx="8728363" cy="581891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Khung ảnh đẹp và dễ thương dùng cho ghép ảnh - Hedieuhanh.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1904492" y="290945"/>
            <a:ext cx="8334017" cy="5652655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Khung ảnh đẹp và dễ thương dùng cho ghép ảnh - Hedieuhanh.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1523998" y="193965"/>
            <a:ext cx="9213273" cy="568036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803565" y="1454727"/>
            <a:ext cx="10640290" cy="3906981"/>
          </a:xfrm>
          <a:prstGeom prst="rect">
            <a:avLst/>
          </a:prstGeom>
        </p:spPr>
      </p:pic>
      <p:pic>
        <p:nvPicPr>
          <p:cNvPr id="2050" name="Title 41986" descr="xsgs_9002"/>
          <p:cNvPicPr>
            <a:picLocks noGrp="1" noChangeAspect="1"/>
          </p:cNvPicPr>
          <p:nvPr>
            <p:ph type="ctrTitle" idx="4294967295"/>
          </p:nvPr>
        </p:nvPicPr>
        <p:blipFill>
          <a:blip r:embed="rId3"/>
          <a:stretch>
            <a:fillRect/>
          </a:stretch>
        </p:blipFill>
        <p:spPr>
          <a:xfrm>
            <a:off x="11582400" y="417513"/>
            <a:ext cx="609600" cy="1763712"/>
          </a:xfrm>
        </p:spPr>
      </p:pic>
      <p:pic>
        <p:nvPicPr>
          <p:cNvPr id="12" name="Picture 5" descr="butterflies_flowers_md_w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393" y="5306291"/>
            <a:ext cx="1550208" cy="15517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5" descr="butterflies_flowers_md_w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210" y="5416550"/>
            <a:ext cx="13716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5" descr="butterflies_flowers_md_w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810" y="5416550"/>
            <a:ext cx="13716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5" descr="butterflies_flowers_md_w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236" y="5417127"/>
            <a:ext cx="1774710" cy="14408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5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1915160" y="1756410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5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1566776" y="0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" name="Picture 2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8275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5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898986" y="4166985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5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9442853" y="0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36" descr="daisi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1927" y="5029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 descr="C:\Users\NGOCTHANH\Desktop\anh dep\mc_05030402j_j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51710"/>
            <a:ext cx="1143000" cy="530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:\AAA\anh dep\gif_icon382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211920">
            <a:off x="83820" y="3040066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1" descr="D:\AAA\anh dep\gif_icon382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211920">
            <a:off x="5760749" y="5099916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3" descr="roses_swaying_back_an_a_mc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72376" y="5237018"/>
            <a:ext cx="1627332" cy="162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1" descr="D:\AAA\anh dep\gif_icon382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111476">
            <a:off x="1147907" y="465051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8" descr="C:\Users\NGOCTHANH\Desktop\anh dep\mc_05030402j_j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014371" y="1981200"/>
            <a:ext cx="1143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1" descr="D:\AAA\anh dep\gif_icon382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8422997">
            <a:off x="11134801" y="3247884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3075709" y="0"/>
            <a:ext cx="6608618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VUI KHỎE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246909" y="1731817"/>
            <a:ext cx="7938655" cy="3449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UVN Huong Que Nang" panose="020E0804040705030404" charset="0"/>
                <a:cs typeface="UVN Huong Que Nang" panose="020E0804040705030404" charset="0"/>
              </a:rPr>
              <a:t>PHẦN THỨ NHẤT: BÉ KHỞI ĐỘNG</a:t>
            </a:r>
          </a:p>
          <a:p>
            <a:pPr algn="ctr"/>
            <a:endParaRPr lang="en-US" sz="3600" b="1" dirty="0">
              <a:solidFill>
                <a:srgbClr val="00206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PHẦN THỨ HAI: BÉ TÀI NĂNG</a:t>
            </a:r>
          </a:p>
          <a:p>
            <a:pPr algn="ctr"/>
            <a:endParaRPr lang="en-US" sz="3600" b="1" dirty="0">
              <a:solidFill>
                <a:srgbClr val="00206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3600" b="1" dirty="0">
                <a:solidFill>
                  <a:srgbClr val="EE1AD0"/>
                </a:solidFill>
                <a:latin typeface="UVN Huong Que Nang" panose="020E0804040705030404" charset="0"/>
                <a:cs typeface="UVN Huong Que Nang" panose="020E0804040705030404" charset="0"/>
              </a:rPr>
              <a:t>PHẦN THỨ BA: BÉ ĐUA TÀI</a:t>
            </a:r>
            <a:endParaRPr lang="en-US" b="1" dirty="0">
              <a:solidFill>
                <a:srgbClr val="EE1AD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2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UVN Huong Que Nang" panose="020E0804040705030404" charset="0"/>
                <a:cs typeface="UVN Huong Que Nang" panose="020E0804040705030404" charset="0"/>
              </a:rPr>
              <a:t>PHẦN THI THỨ NHẤT- BÉ KHỞI ĐỘNG</a:t>
            </a:r>
          </a:p>
        </p:txBody>
      </p:sp>
      <p:pic>
        <p:nvPicPr>
          <p:cNvPr id="2" name="VUON CAY CUA BA-CAT-KHOI DO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4320" y="6001385"/>
            <a:ext cx="967105" cy="856615"/>
          </a:xfrm>
          <a:prstGeom prst="rect">
            <a:avLst/>
          </a:prstGeom>
        </p:spPr>
      </p:pic>
      <p:pic>
        <p:nvPicPr>
          <p:cNvPr id="3" name="EM YEU CAY XANH-CAT-BTPTC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8795" y="6000750"/>
            <a:ext cx="1046480" cy="857250"/>
          </a:xfrm>
          <a:prstGeom prst="rect">
            <a:avLst/>
          </a:prstGeom>
        </p:spPr>
      </p:pic>
      <p:pic>
        <p:nvPicPr>
          <p:cNvPr id="4" name="CẮT CÂY BÔNG NHỎ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4595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172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98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1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3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/>
          </p:nvPr>
        </p:nvPicPr>
        <p:blipFill>
          <a:blip r:embed="rId5"/>
          <a:stretch>
            <a:fillRect/>
          </a:stretch>
        </p:blipFill>
        <p:spPr>
          <a:xfrm>
            <a:off x="-22225" y="-29210"/>
            <a:ext cx="12219305" cy="691451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0" y="0"/>
            <a:ext cx="12191999" cy="1014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UVN Huong Que Nang" panose="020E0804040705030404" charset="0"/>
                <a:cs typeface="UVN Huong Que Nang" panose="020E0804040705030404" charset="0"/>
              </a:rPr>
              <a:t>PHẦN THỨ HAI: BÉ TÀI NĂNG</a:t>
            </a:r>
          </a:p>
        </p:txBody>
      </p:sp>
      <p:pic>
        <p:nvPicPr>
          <p:cNvPr id="13" name="Nguyệt Hằng – Vườn Cây Của B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7955" y="621855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98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</Words>
  <Application>Microsoft Office PowerPoint</Application>
  <PresentationFormat>Widescreen</PresentationFormat>
  <Paragraphs>23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UVN Huong Que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ANNA</dc:creator>
  <cp:lastModifiedBy>Administrator</cp:lastModifiedBy>
  <cp:revision>66</cp:revision>
  <dcterms:created xsi:type="dcterms:W3CDTF">2020-12-23T13:10:00Z</dcterms:created>
  <dcterms:modified xsi:type="dcterms:W3CDTF">2025-04-19T11:18:49Z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