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75" r:id="rId5"/>
    <p:sldId id="264" r:id="rId6"/>
    <p:sldId id="265" r:id="rId7"/>
    <p:sldId id="266" r:id="rId8"/>
    <p:sldId id="268" r:id="rId9"/>
    <p:sldId id="269" r:id="rId10"/>
    <p:sldId id="271" r:id="rId11"/>
    <p:sldId id="257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CC"/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3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9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8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0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3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F928-32BE-48BF-A9CA-225D79E200E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B447-2CFF-4E5D-8B3D-50D5EED2FF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119"/>
            <a:ext cx="12192000" cy="6894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0" y="1476375"/>
            <a:ext cx="45719" cy="369332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" y="493986"/>
            <a:ext cx="120586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GIÁO VỀ DỰ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Bluel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Êban</a:t>
            </a:r>
            <a:endParaRPr lang="en-US" sz="4400" b="1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12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5233" y="5976486"/>
            <a:ext cx="5082139" cy="58794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Tất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80" y="1482289"/>
            <a:ext cx="6625443" cy="41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6" y="2940177"/>
            <a:ext cx="2534983" cy="2327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56" y="1397127"/>
            <a:ext cx="2534983" cy="149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28" y="2940177"/>
            <a:ext cx="2534983" cy="232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128" y="1397127"/>
            <a:ext cx="2534983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̀i hát Nhà Của Tôi 00_00_06-00_00_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625" y="1571625"/>
            <a:ext cx="39433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gôi nhà mớ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1112" y="1857676"/>
            <a:ext cx="3570973" cy="29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 Uyên Nhi – Ngôi Nhà Thân Yêu 00_00_14-00_00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2425" y="1495425"/>
            <a:ext cx="2136775" cy="2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p đem cat chuẩ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1050" y="1924050"/>
            <a:ext cx="318135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57475" y="371475"/>
            <a:ext cx="6800850" cy="5938342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897" y="1001439"/>
            <a:ext cx="4676683" cy="3254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47" y="290336"/>
            <a:ext cx="5194505" cy="4676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484841"/>
            <a:ext cx="5220929" cy="56043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Tâ</a:t>
            </a:r>
            <a:r>
              <a:rPr lang="en-US" sz="4000" b="1" dirty="0" err="1">
                <a:solidFill>
                  <a:srgbClr val="FF0000"/>
                </a:solidFill>
              </a:rPr>
              <a:t>tất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một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lược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149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7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657475" y="371475"/>
            <a:ext cx="6800850" cy="5938342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ì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09" y="286603"/>
            <a:ext cx="1724119" cy="3575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22" y="3321317"/>
            <a:ext cx="4899259" cy="331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286603"/>
            <a:ext cx="3087497" cy="27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0" y="818748"/>
            <a:ext cx="5720283" cy="3888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033" y="5824721"/>
            <a:ext cx="5014763" cy="895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Tất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giường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6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16844" y="371475"/>
            <a:ext cx="6800850" cy="5938342"/>
          </a:xfrm>
          <a:prstGeom prst="horizontalScroll">
            <a:avLst/>
          </a:prstGeom>
          <a:solidFill>
            <a:srgbClr val="FFFF00"/>
          </a:solidFill>
          <a:ln w="76200">
            <a:solidFill>
              <a:srgbClr val="FFE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6" y="3197909"/>
            <a:ext cx="4107129" cy="3561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6" y="147662"/>
            <a:ext cx="4205396" cy="2678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5" y="3205479"/>
            <a:ext cx="4097830" cy="3554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05" y="210138"/>
            <a:ext cx="4097830" cy="25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126</Words>
  <Application>Microsoft Office PowerPoint</Application>
  <PresentationFormat>Widescreen</PresentationFormat>
  <Paragraphs>21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57</cp:revision>
  <dcterms:created xsi:type="dcterms:W3CDTF">2020-10-22T06:18:16Z</dcterms:created>
  <dcterms:modified xsi:type="dcterms:W3CDTF">2024-06-04T06:49:01Z</dcterms:modified>
</cp:coreProperties>
</file>