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81" r:id="rId13"/>
    <p:sldId id="274" r:id="rId14"/>
    <p:sldId id="282" r:id="rId15"/>
    <p:sldId id="278" r:id="rId16"/>
    <p:sldId id="285" r:id="rId17"/>
    <p:sldId id="28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4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DC1-4C83-4B94-97E4-3D27885C22B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E103-11A3-4ADA-B39B-83B9E0CFE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2D86C-AF47-4109-AC10-C4737067D5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35E83-A297-4ADD-A93A-49EFBA01BC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ED086-6C93-4AED-A44A-FDF038DFC8D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66594-82A2-4BB6-9907-67AD4AC06AC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ADA8-CFD9-4D37-930C-54499AC28994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SoundofSilence-VariousArtists-Album_rnq2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1.jpeg"/><Relationship Id="rId18" Type="http://schemas.openxmlformats.org/officeDocument/2006/relationships/image" Target="../media/image45.jpeg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12" Type="http://schemas.openxmlformats.org/officeDocument/2006/relationships/image" Target="../media/image40.jpeg"/><Relationship Id="rId17" Type="http://schemas.openxmlformats.org/officeDocument/2006/relationships/image" Target="../media/image19.jpeg"/><Relationship Id="rId2" Type="http://schemas.openxmlformats.org/officeDocument/2006/relationships/image" Target="../media/image35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11" Type="http://schemas.openxmlformats.org/officeDocument/2006/relationships/image" Target="../media/image39.jpeg"/><Relationship Id="rId5" Type="http://schemas.openxmlformats.org/officeDocument/2006/relationships/image" Target="../media/image16.jpeg"/><Relationship Id="rId15" Type="http://schemas.openxmlformats.org/officeDocument/2006/relationships/image" Target="../media/image43.jpeg"/><Relationship Id="rId10" Type="http://schemas.openxmlformats.org/officeDocument/2006/relationships/image" Target="../media/image24.jpeg"/><Relationship Id="rId19" Type="http://schemas.openxmlformats.org/officeDocument/2006/relationships/image" Target="../media/image14.jpeg"/><Relationship Id="rId4" Type="http://schemas.openxmlformats.org/officeDocument/2006/relationships/image" Target="../media/image36.jpeg"/><Relationship Id="rId9" Type="http://schemas.openxmlformats.org/officeDocument/2006/relationships/image" Target="../media/image26.jpeg"/><Relationship Id="rId1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1.jpeg"/><Relationship Id="rId18" Type="http://schemas.openxmlformats.org/officeDocument/2006/relationships/image" Target="../media/image45.jpeg"/><Relationship Id="rId3" Type="http://schemas.openxmlformats.org/officeDocument/2006/relationships/image" Target="../media/image23.jpeg"/><Relationship Id="rId7" Type="http://schemas.openxmlformats.org/officeDocument/2006/relationships/image" Target="../media/image15.jpeg"/><Relationship Id="rId12" Type="http://schemas.openxmlformats.org/officeDocument/2006/relationships/image" Target="../media/image40.jpeg"/><Relationship Id="rId17" Type="http://schemas.openxmlformats.org/officeDocument/2006/relationships/image" Target="../media/image19.jpeg"/><Relationship Id="rId2" Type="http://schemas.openxmlformats.org/officeDocument/2006/relationships/image" Target="../media/image35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11" Type="http://schemas.openxmlformats.org/officeDocument/2006/relationships/image" Target="../media/image39.jpeg"/><Relationship Id="rId5" Type="http://schemas.openxmlformats.org/officeDocument/2006/relationships/image" Target="../media/image16.jpeg"/><Relationship Id="rId15" Type="http://schemas.openxmlformats.org/officeDocument/2006/relationships/image" Target="../media/image43.jpeg"/><Relationship Id="rId10" Type="http://schemas.openxmlformats.org/officeDocument/2006/relationships/image" Target="../media/image24.jpeg"/><Relationship Id="rId19" Type="http://schemas.openxmlformats.org/officeDocument/2006/relationships/image" Target="../media/image14.jpeg"/><Relationship Id="rId4" Type="http://schemas.openxmlformats.org/officeDocument/2006/relationships/image" Target="../media/image36.jpeg"/><Relationship Id="rId9" Type="http://schemas.openxmlformats.org/officeDocument/2006/relationships/image" Target="../media/image26.jpeg"/><Relationship Id="rId1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gif"/><Relationship Id="rId7" Type="http://schemas.openxmlformats.org/officeDocument/2006/relationships/image" Target="../media/image49.png"/><Relationship Id="rId12" Type="http://schemas.openxmlformats.org/officeDocument/2006/relationships/image" Target="../media/image5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tu\hoi%20tinh.mp3" TargetMode="External"/><Relationship Id="rId6" Type="http://schemas.openxmlformats.org/officeDocument/2006/relationships/image" Target="../media/image48.wmf"/><Relationship Id="rId11" Type="http://schemas.openxmlformats.org/officeDocument/2006/relationships/image" Target="../media/image53.gif"/><Relationship Id="rId5" Type="http://schemas.openxmlformats.org/officeDocument/2006/relationships/image" Target="../media/image7.wmf"/><Relationship Id="rId10" Type="http://schemas.openxmlformats.org/officeDocument/2006/relationships/image" Target="../media/image52.png"/><Relationship Id="rId4" Type="http://schemas.openxmlformats.org/officeDocument/2006/relationships/image" Target="../media/image47.gif"/><Relationship Id="rId9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2948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433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433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315200" y="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81000" y="-114300"/>
            <a:ext cx="2009775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1143000" y="91440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165034" y="2740061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838200" y="3028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icture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91653">
            <a:off x="6553200" y="742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16573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01650" y="1815704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Pictur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00050"/>
            <a:ext cx="1993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flowerba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474345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019800" cy="151209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681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đề: GIA ĐÌNH </a:t>
            </a:r>
          </a:p>
          <a:p>
            <a:pPr algn="ctr"/>
            <a:r>
              <a:rPr lang="vi-VN" sz="40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KHOA HỌC</a:t>
            </a:r>
            <a:endParaRPr lang="en-US" sz="40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886200" y="3007519"/>
            <a:ext cx="5562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Giáo viên: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Bảy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mẫu giáo 5-6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0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phá một số đồ dùng trong gia đình</a:t>
            </a:r>
            <a:endParaRPr lang="en-US" sz="40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39" name="Picture 19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FIREWRK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oundofSilence-VariousArtists-Album_rnq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84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5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7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622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13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433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</a:t>
            </a:r>
            <a:r>
              <a:rPr lang="en-US" b="1" dirty="0"/>
              <a:t>Cốc thủy tinh          Cốc, chén bằng gỗ</a:t>
            </a:r>
          </a:p>
        </p:txBody>
      </p:sp>
      <p:pic>
        <p:nvPicPr>
          <p:cNvPr id="5" name="Content Placeholder 4" descr="Cốc thủy tin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28650"/>
            <a:ext cx="4648200" cy="3143250"/>
          </a:xfrm>
        </p:spPr>
      </p:pic>
      <p:pic>
        <p:nvPicPr>
          <p:cNvPr id="6" name="Content Placeholder 5" descr="cốc chén bằng gỗ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42900"/>
            <a:ext cx="4114800" cy="3257550"/>
          </a:xfrm>
        </p:spPr>
      </p:pic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300"/>
            <a:ext cx="9144000" cy="2743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Nồ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67200" cy="2400300"/>
          </a:xfrm>
        </p:spPr>
      </p:pic>
      <p:pic>
        <p:nvPicPr>
          <p:cNvPr id="6" name="Content Placeholder 5" descr="Chả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228600"/>
            <a:ext cx="4191000" cy="1943100"/>
          </a:xfrm>
        </p:spPr>
      </p:pic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2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Trò chơi</a:t>
            </a:r>
            <a:endParaRPr lang="vi-VN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ô cửa kỳ diệu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0" y="0"/>
            <a:ext cx="4419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Miệng tròn mình trắng phau phau</a:t>
            </a:r>
          </a:p>
          <a:p>
            <a:pPr algn="ctr"/>
            <a:r>
              <a:rPr lang="en-US"/>
              <a:t>Đựng cơm, đựng thịt,đựng rau</a:t>
            </a:r>
          </a:p>
          <a:p>
            <a:pPr algn="ctr"/>
            <a:r>
              <a:rPr lang="en-US"/>
              <a:t> hàng ngày</a:t>
            </a: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0" y="0"/>
            <a:ext cx="4267200" cy="2514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 dirty="0"/>
              <a:t>1</a:t>
            </a:r>
          </a:p>
        </p:txBody>
      </p:sp>
      <p:pic>
        <p:nvPicPr>
          <p:cNvPr id="11269" name="Picture 5" descr="noi-com-dien-Mide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419600" y="0"/>
            <a:ext cx="47244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Vừa bằng quả bí</a:t>
            </a:r>
          </a:p>
          <a:p>
            <a:pPr algn="ctr"/>
            <a:r>
              <a:rPr lang="en-US"/>
              <a:t>Lý nhí hạt cơm</a:t>
            </a:r>
          </a:p>
          <a:p>
            <a:pPr algn="ctr"/>
            <a:r>
              <a:rPr lang="en-US"/>
              <a:t>Dùng điện thổi cơm</a:t>
            </a:r>
          </a:p>
          <a:p>
            <a:pPr algn="ctr"/>
            <a:r>
              <a:rPr lang="en-US"/>
              <a:t>Là gì thế nhỉ?</a:t>
            </a:r>
          </a:p>
        </p:txBody>
      </p:sp>
      <p:sp>
        <p:nvSpPr>
          <p:cNvPr id="276487" name="AutoShape 7"/>
          <p:cNvSpPr>
            <a:spLocks noChangeArrowheads="1"/>
          </p:cNvSpPr>
          <p:nvPr/>
        </p:nvSpPr>
        <p:spPr bwMode="auto">
          <a:xfrm>
            <a:off x="4419600" y="0"/>
            <a:ext cx="4724400" cy="24574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chemeClr val="hlink"/>
                </a:solidFill>
              </a:rPr>
              <a:t>2</a:t>
            </a:r>
          </a:p>
        </p:txBody>
      </p:sp>
      <p:pic>
        <p:nvPicPr>
          <p:cNvPr id="11272" name="Picture 8" descr="SN-M20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495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0" y="2571750"/>
            <a:ext cx="4419600" cy="257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Miệng tròn,lòng rộng có quai</a:t>
            </a:r>
          </a:p>
          <a:p>
            <a:pPr algn="ctr"/>
            <a:r>
              <a:rPr lang="en-US" sz="2800"/>
              <a:t>Dùng để uống nước hàng ngày</a:t>
            </a:r>
          </a:p>
          <a:p>
            <a:pPr algn="ctr"/>
            <a:r>
              <a:rPr lang="en-US" sz="2800"/>
              <a:t> trên tay</a:t>
            </a:r>
          </a:p>
          <a:p>
            <a:pPr algn="ctr"/>
            <a:endParaRPr lang="en-US" sz="2800"/>
          </a:p>
        </p:txBody>
      </p:sp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11275" name="Picture 11" descr="shop-binh-thuy-nh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514600"/>
            <a:ext cx="4648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495800" y="2514600"/>
            <a:ext cx="4648200" cy="262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00CC"/>
                </a:solidFill>
              </a:rPr>
              <a:t>Mình tròn hình trụ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Bụng chứa nước sôi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Mọi người dùng tôi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Giữ cho nước ấm</a:t>
            </a:r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>
            <a:off x="441960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CC00CC"/>
                </a:solidFill>
              </a:rPr>
              <a:t>4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/>
      <p:bldP spid="276484" grpId="0" animBg="1"/>
      <p:bldP spid="276486" grpId="0" animBg="1"/>
      <p:bldP spid="276487" grpId="0" animBg="1"/>
      <p:bldP spid="276489" grpId="0" animBg="1"/>
      <p:bldP spid="276490" grpId="0" animBg="1"/>
      <p:bldP spid="276492" grpId="0" animBg="1"/>
      <p:bldP spid="2764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457200" y="400050"/>
          <a:ext cx="3429000" cy="25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1278331" imgH="1273759" progId="">
                  <p:embed/>
                </p:oleObj>
              </mc:Choice>
              <mc:Fallback>
                <p:oleObj r:id="rId4" imgW="1278331" imgH="12737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0050"/>
                        <a:ext cx="3429000" cy="2561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638800" y="2743201"/>
          <a:ext cx="3276600" cy="225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6" imgW="1999793" imgH="1831543" progId="">
                  <p:embed/>
                </p:oleObj>
              </mc:Choice>
              <mc:Fallback>
                <p:oleObj r:id="rId6" imgW="1999793" imgH="183154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43201"/>
                        <a:ext cx="3276600" cy="2250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5211366"/>
            <a:chOff x="0" y="-19"/>
            <a:chExt cx="5760" cy="4377"/>
          </a:xfrm>
        </p:grpSpPr>
        <p:pic>
          <p:nvPicPr>
            <p:cNvPr id="103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WordArt 12"/>
          <p:cNvSpPr>
            <a:spLocks noChangeArrowheads="1" noChangeShapeType="1" noTextEdit="1"/>
          </p:cNvSpPr>
          <p:nvPr/>
        </p:nvSpPr>
        <p:spPr bwMode="auto">
          <a:xfrm>
            <a:off x="2209801" y="1314450"/>
            <a:ext cx="5686425" cy="78224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54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chơi</a:t>
            </a:r>
            <a:endParaRPr lang="en-US" sz="5400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0" name="WordArt 13"/>
          <p:cNvSpPr>
            <a:spLocks noChangeArrowheads="1" noChangeShapeType="1" noTextEdit="1"/>
          </p:cNvSpPr>
          <p:nvPr/>
        </p:nvSpPr>
        <p:spPr bwMode="auto">
          <a:xfrm>
            <a:off x="990601" y="2114550"/>
            <a:ext cx="7267575" cy="9239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chơi: </a:t>
            </a:r>
            <a:r>
              <a:rPr lang="en-US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Chung sức</a:t>
            </a:r>
          </a:p>
        </p:txBody>
      </p:sp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Tổ số 1</a:t>
            </a: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Tổ số 2</a:t>
            </a: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Tổ số 1</a:t>
            </a: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Tổ số 2</a:t>
            </a: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998354" y="745332"/>
            <a:ext cx="7684958" cy="82748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KÍNH CHÚC CÁC CÔ DỒI DÀO SỨC KHOẺ </a:t>
            </a:r>
          </a:p>
          <a:p>
            <a:pPr algn="ctr">
              <a:defRPr/>
            </a:pPr>
            <a:r>
              <a:rPr lang="en-U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CÁC CHÁU CHĂM NGOAN HỌC GIỎI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257300"/>
            <a:ext cx="2971800" cy="942975"/>
            <a:chOff x="1992" y="960"/>
            <a:chExt cx="1200" cy="600"/>
          </a:xfrm>
        </p:grpSpPr>
        <p:pic>
          <p:nvPicPr>
            <p:cNvPr id="20507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1447800" y="2571750"/>
            <a:ext cx="6858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487" name="Picture 8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001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715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1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714501"/>
            <a:ext cx="2209800" cy="12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9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0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060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1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0"/>
            <a:ext cx="929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1" name="Picture 23" descr="KITT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3480" flipH="1">
            <a:off x="3548064" y="2895600"/>
            <a:ext cx="2662237" cy="17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hoi t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3257550"/>
            <a:ext cx="436562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685800" y="685800"/>
            <a:ext cx="3714751" cy="2571750"/>
            <a:chOff x="-107156" y="-1"/>
            <a:chExt cx="3926541" cy="3748881"/>
          </a:xfrm>
        </p:grpSpPr>
        <p:pic>
          <p:nvPicPr>
            <p:cNvPr id="20505" name="Picture 4" descr="sun12[1]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5" descr="sun14[1]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0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3495" grpId="0" animBg="1"/>
      <p:bldP spid="634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45720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715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birthdaynice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571501"/>
            <a:ext cx="9144000" cy="5147072"/>
          </a:xfrm>
        </p:spPr>
      </p:pic>
      <p:sp>
        <p:nvSpPr>
          <p:cNvPr id="7176" name="WordArt 9"/>
          <p:cNvSpPr>
            <a:spLocks noChangeArrowheads="1" noChangeShapeType="1" noTextEdit="1"/>
          </p:cNvSpPr>
          <p:nvPr/>
        </p:nvSpPr>
        <p:spPr bwMode="auto">
          <a:xfrm>
            <a:off x="1219200" y="285750"/>
            <a:ext cx="7162800" cy="11775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chuyện</a:t>
            </a:r>
          </a:p>
          <a:p>
            <a:pPr algn="ctr"/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" gia đình của bé"</a:t>
            </a:r>
            <a:endParaRPr lang="en-US" sz="4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k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phá </a:t>
            </a:r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món quà bí ẩn</a:t>
            </a: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2291" name="Picture 3" descr="k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47800" y="1428750"/>
            <a:ext cx="6858000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phá một số đồ dùng trong gia đình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át 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đũ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900"/>
            <a:ext cx="4648200" cy="2514600"/>
          </a:xfrm>
          <a:prstGeom prst="rect">
            <a:avLst/>
          </a:prstGeom>
        </p:spPr>
      </p:pic>
      <p:pic>
        <p:nvPicPr>
          <p:cNvPr id="7" name="Picture 6" descr="thì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28900"/>
            <a:ext cx="4572000" cy="2514600"/>
          </a:xfrm>
          <a:prstGeom prst="rect">
            <a:avLst/>
          </a:prstGeom>
        </p:spPr>
      </p:pic>
      <p:pic>
        <p:nvPicPr>
          <p:cNvPr id="9" name="Picture 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2628900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3350"/>
            <a:ext cx="4267200" cy="1042988"/>
          </a:xfrm>
        </p:spPr>
        <p:txBody>
          <a:bodyPr/>
          <a:lstStyle/>
          <a:p>
            <a:r>
              <a:rPr lang="en-US" dirty="0">
                <a:ea typeface="Tahoma" pitchFamily="34" charset="0"/>
                <a:cs typeface="Tahoma" pitchFamily="34" charset="0"/>
              </a:rPr>
              <a:t>Cái cốc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171950"/>
            <a:ext cx="3505200" cy="74295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Cái chén</a:t>
            </a:r>
          </a:p>
        </p:txBody>
      </p:sp>
      <p:pic>
        <p:nvPicPr>
          <p:cNvPr id="4" name="Picture 3" descr="Cố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4286250"/>
          </a:xfrm>
          <a:prstGeom prst="rect">
            <a:avLst/>
          </a:prstGeom>
        </p:spPr>
      </p:pic>
      <p:pic>
        <p:nvPicPr>
          <p:cNvPr id="5" name="Picture 4" descr="ché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4191000" cy="3600450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924550" cy="1062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</a:t>
            </a:r>
          </a:p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BÁT VÀ CÁI cốc</a:t>
            </a:r>
          </a:p>
        </p:txBody>
      </p:sp>
      <p:sp>
        <p:nvSpPr>
          <p:cNvPr id="295939" name="WordArt 3"/>
          <p:cNvSpPr>
            <a:spLocks noChangeArrowheads="1" noChangeShapeType="1" noTextEdit="1"/>
          </p:cNvSpPr>
          <p:nvPr/>
        </p:nvSpPr>
        <p:spPr bwMode="auto">
          <a:xfrm>
            <a:off x="457200" y="3486150"/>
            <a:ext cx="367665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</a:t>
            </a: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DỄ VỠ 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DÙNG ĐỂ ĂN</a:t>
            </a:r>
          </a:p>
        </p:txBody>
      </p:sp>
      <p:pic>
        <p:nvPicPr>
          <p:cNvPr id="295940" name="Picture 4" descr="rice_bow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485900"/>
            <a:ext cx="3733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1543050"/>
            <a:ext cx="3162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2" name="WordArt 6"/>
          <p:cNvSpPr>
            <a:spLocks noChangeArrowheads="1" noChangeShapeType="1" noTextEdit="1"/>
          </p:cNvSpPr>
          <p:nvPr/>
        </p:nvSpPr>
        <p:spPr bwMode="auto">
          <a:xfrm>
            <a:off x="5257800" y="3600450"/>
            <a:ext cx="306705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*Dễ vỡ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*Dùng để đựng</a:t>
            </a:r>
            <a:r>
              <a:rPr lang="en-US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đồ uống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nimBg="1"/>
      <p:bldP spid="295939" grpId="0" animBg="1"/>
      <p:bldP spid="2959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43300"/>
            <a:ext cx="7772400" cy="857250"/>
          </a:xfrm>
        </p:spPr>
        <p:txBody>
          <a:bodyPr/>
          <a:lstStyle/>
          <a:p>
            <a:pPr algn="l"/>
            <a:r>
              <a:rPr lang="en-US" dirty="0"/>
              <a:t>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Bát nhựa               Bát tô     </a:t>
            </a:r>
          </a:p>
        </p:txBody>
      </p:sp>
      <p:pic>
        <p:nvPicPr>
          <p:cNvPr id="5" name="Content Placeholder 4" descr="bát nhự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1714500"/>
          </a:xfrm>
        </p:spPr>
      </p:pic>
      <p:pic>
        <p:nvPicPr>
          <p:cNvPr id="8" name="Content Placeholder 7" descr="Bát tô 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85850"/>
            <a:ext cx="4038600" cy="2019300"/>
          </a:xfrm>
        </p:spPr>
      </p:pic>
    </p:spTree>
  </p:cSld>
  <p:clrMapOvr>
    <a:masterClrMapping/>
  </p:clrMapOvr>
  <p:transition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7190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     </a:t>
            </a:r>
            <a:r>
              <a:rPr lang="en-US" b="1" dirty="0"/>
              <a:t>Đĩa nhựa                   Đĩa inox</a:t>
            </a:r>
          </a:p>
        </p:txBody>
      </p:sp>
      <p:pic>
        <p:nvPicPr>
          <p:cNvPr id="5" name="Content Placeholder 4" descr="đĩa nhự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038600" cy="3028950"/>
          </a:xfrm>
        </p:spPr>
      </p:pic>
      <p:pic>
        <p:nvPicPr>
          <p:cNvPr id="6" name="Content Placeholder 5" descr="đĩa inox'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2" y="514350"/>
            <a:ext cx="4648199" cy="3086100"/>
          </a:xfrm>
        </p:spPr>
      </p:pic>
    </p:spTree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241</Words>
  <Application>Microsoft Office PowerPoint</Application>
  <PresentationFormat>On-screen Show (16:9)</PresentationFormat>
  <Paragraphs>59</Paragraphs>
  <Slides>17</Slides>
  <Notes>6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Cái cốc</vt:lpstr>
      <vt:lpstr>PowerPoint Presentation</vt:lpstr>
      <vt:lpstr>     Bát nhựa               Bát tô     </vt:lpstr>
      <vt:lpstr>     Đĩa nhựa                   Đĩa inox</vt:lpstr>
      <vt:lpstr>  Cốc thủy tinh          Cốc, chén bằng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TGDD</dc:creator>
  <cp:lastModifiedBy>Administrator</cp:lastModifiedBy>
  <cp:revision>24</cp:revision>
  <dcterms:created xsi:type="dcterms:W3CDTF">2021-11-14T16:58:23Z</dcterms:created>
  <dcterms:modified xsi:type="dcterms:W3CDTF">2024-06-04T06:27:26Z</dcterms:modified>
</cp:coreProperties>
</file>