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314" r:id="rId3"/>
    <p:sldId id="317" r:id="rId4"/>
    <p:sldId id="291" r:id="rId5"/>
    <p:sldId id="292" r:id="rId6"/>
    <p:sldId id="305" r:id="rId7"/>
    <p:sldId id="294" r:id="rId8"/>
    <p:sldId id="298" r:id="rId9"/>
    <p:sldId id="306" r:id="rId10"/>
    <p:sldId id="300" r:id="rId11"/>
    <p:sldId id="303" r:id="rId12"/>
    <p:sldId id="304" r:id="rId13"/>
    <p:sldId id="301" r:id="rId14"/>
    <p:sldId id="264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00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/>
    <p:restoredTop sz="94727"/>
  </p:normalViewPr>
  <p:slideViewPr>
    <p:cSldViewPr showGuides="1">
      <p:cViewPr>
        <p:scale>
          <a:sx n="77" d="100"/>
          <a:sy n="77" d="100"/>
        </p:scale>
        <p:origin x="1200" y="162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1" name="bomb.wav"/>
          </p:stSnd>
        </p:sndAc>
      </p:transition>
    </mc:Choice>
    <mc:Fallback xmlns="">
      <p:transition spd="slow">
        <p:sndAc>
          <p:stSnd loop="1">
            <p:snd r:embed="rId3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1" name="bomb.wav"/>
          </p:stSnd>
        </p:sndAc>
      </p:transition>
    </mc:Choice>
    <mc:Fallback xmlns="">
      <p:transition spd="slow">
        <p:sndAc>
          <p:stSnd loop="1">
            <p:snd r:embed="rId3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1" name="bomb.wav"/>
          </p:stSnd>
        </p:sndAc>
      </p:transition>
    </mc:Choice>
    <mc:Fallback xmlns="">
      <p:transition spd="slow">
        <p:sndAc>
          <p:stSnd loop="1">
            <p:snd r:embed="rId3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1" name="bomb.wav"/>
          </p:stSnd>
        </p:sndAc>
      </p:transition>
    </mc:Choice>
    <mc:Fallback xmlns="">
      <p:transition spd="slow">
        <p:sndAc>
          <p:stSnd loop="1">
            <p:snd r:embed="rId3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1" name="bomb.wav"/>
          </p:stSnd>
        </p:sndAc>
      </p:transition>
    </mc:Choice>
    <mc:Fallback xmlns="">
      <p:transition spd="slow">
        <p:sndAc>
          <p:stSnd loop="1">
            <p:snd r:embed="rId3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1" name="bomb.wav"/>
          </p:stSnd>
        </p:sndAc>
      </p:transition>
    </mc:Choice>
    <mc:Fallback xmlns="">
      <p:transition spd="slow">
        <p:sndAc>
          <p:stSnd loop="1">
            <p:snd r:embed="rId3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1" name="bomb.wav"/>
          </p:stSnd>
        </p:sndAc>
      </p:transition>
    </mc:Choice>
    <mc:Fallback xmlns="">
      <p:transition spd="slow">
        <p:sndAc>
          <p:stSnd loop="1">
            <p:snd r:embed="rId3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1" name="bomb.wav"/>
          </p:stSnd>
        </p:sndAc>
      </p:transition>
    </mc:Choice>
    <mc:Fallback xmlns="">
      <p:transition spd="slow">
        <p:sndAc>
          <p:stSnd loop="1">
            <p:snd r:embed="rId3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1" name="bomb.wav"/>
          </p:stSnd>
        </p:sndAc>
      </p:transition>
    </mc:Choice>
    <mc:Fallback xmlns="">
      <p:transition spd="slow">
        <p:sndAc>
          <p:stSnd loop="1">
            <p:snd r:embed="rId3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1" name="bomb.wav"/>
          </p:stSnd>
        </p:sndAc>
      </p:transition>
    </mc:Choice>
    <mc:Fallback xmlns="">
      <p:transition spd="slow">
        <p:sndAc>
          <p:stSnd loop="1">
            <p:snd r:embed="rId3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1" name="bomb.wav"/>
          </p:stSnd>
        </p:sndAc>
      </p:transition>
    </mc:Choice>
    <mc:Fallback xmlns="">
      <p:transition spd="slow">
        <p:sndAc>
          <p:stSnd loop="1">
            <p:snd r:embed="rId3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13" name="bomb.wav"/>
          </p:stSnd>
        </p:sndAc>
      </p:transition>
    </mc:Choice>
    <mc:Fallback xmlns="">
      <p:transition spd="slow">
        <p:sndAc>
          <p:stSnd loop="1">
            <p:snd r:embed="rId14" name="bomb.wav"/>
          </p:stSnd>
        </p:sndAc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1.mp3"/><Relationship Id="rId7" Type="http://schemas.openxmlformats.org/officeDocument/2006/relationships/image" Target="../media/image20.jpeg"/><Relationship Id="rId12" Type="http://schemas.openxmlformats.org/officeDocument/2006/relationships/audio" Target="../media/audio1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3.jpeg"/><Relationship Id="rId4" Type="http://schemas.openxmlformats.org/officeDocument/2006/relationships/audio" Target="../media/media1.mp3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file:///C:\Users\Admin\Downloads\NhaCuaToi-QuynhTrang-3676864_hq.mp3" TargetMode="External"/><Relationship Id="rId1" Type="http://schemas.microsoft.com/office/2007/relationships/media" Target="file:///C:\Users\Admin\Downloads\NhaCuaToi-QuynhTrang-3676864_hq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00709100131479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768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5" descr="200709100131479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8768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5" descr="200709100131479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" descr="200709100131479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6764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11" descr="465af308d67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3429000"/>
            <a:ext cx="11874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12192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438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7620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152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5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5240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6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36576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7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2098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8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5105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9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8006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862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27"/>
          <p:cNvSpPr/>
          <p:nvPr/>
        </p:nvSpPr>
        <p:spPr>
          <a:xfrm>
            <a:off x="1828800" y="152400"/>
            <a:ext cx="609600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PHÒNG GIÁO DỤC VÀ ĐÀO TẠO THỊ XÃ BUÔN HỒ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TRƯỜNG MẪU GIÁO HOA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MAI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</a:t>
            </a:r>
            <a:endParaRPr lang="en-US" altLang="en-US" sz="2000" b="1" dirty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Rectangle 28"/>
          <p:cNvSpPr/>
          <p:nvPr/>
        </p:nvSpPr>
        <p:spPr>
          <a:xfrm>
            <a:off x="1828800" y="3111818"/>
            <a:ext cx="7216775" cy="24612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GIA ĐÌNH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ĐẾM ĐẾN 6 ,NHẬN BIẾT CÁC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CÓ 6 ĐỐI TƯỢNG, NHẬN BIẾT CHỮ SỐ 6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LÁ 1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VÕ THỊ THÙY NHIÊN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WordArt 29"/>
          <p:cNvSpPr>
            <a:spLocks noTextEdit="1"/>
          </p:cNvSpPr>
          <p:nvPr/>
        </p:nvSpPr>
        <p:spPr>
          <a:xfrm>
            <a:off x="685800" y="2817496"/>
            <a:ext cx="7924800" cy="205930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0" hangingPunct="0"/>
            <a:endParaRPr lang="en-US" sz="40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VNI-Avo" charset="0"/>
              <a:ea typeface="VNI-Avo" charset="0"/>
            </a:endParaRPr>
          </a:p>
        </p:txBody>
      </p:sp>
      <p:pic>
        <p:nvPicPr>
          <p:cNvPr id="5" name="Picture 11" descr="465af308d67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71" y="3276600"/>
            <a:ext cx="11874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59436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5105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57912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1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5867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2" name="bomb.wav"/>
          </p:stSnd>
        </p:sndAc>
      </p:transition>
    </mc:Choice>
    <mc:Fallback xmlns="">
      <p:transition spd="slow">
        <p:sndAc>
          <p:stSnd loop="1"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Picture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34135" y="2590800"/>
            <a:ext cx="677481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600" b="1" kern="1200" cap="none" spc="0" normalizeH="0" baseline="0" noProof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kern="1200" cap="none" spc="0" normalizeH="0" baseline="0" noProof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1: </a:t>
            </a:r>
          </a:p>
          <a:p>
            <a:pPr marR="0" defTabSz="914400">
              <a:buClrTx/>
              <a:buSzTx/>
              <a:buFontTx/>
              <a:defRPr/>
            </a:pPr>
            <a:r>
              <a:rPr kumimoji="0" 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 Tìm đồ dùng có số lượng 6</a:t>
            </a:r>
            <a:endParaRPr kumimoji="0" lang="en-U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2" name="bomb.wav"/>
          </p:stSnd>
        </p:sndAc>
      </p:transition>
    </mc:Choice>
    <mc:Fallback xmlns="">
      <p:transition spd="slow">
        <p:sndAc>
          <p:stSnd loop="1">
            <p:snd r:embed="rId4" name="bomb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457200"/>
            <a:ext cx="3429000" cy="2819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457200"/>
            <a:ext cx="3429000" cy="2819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657600"/>
            <a:ext cx="3429000" cy="2819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9" name="Picture 8" descr="bat%20to%20inox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685800"/>
            <a:ext cx="1219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8" descr="bat%20to%20inox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2057400"/>
            <a:ext cx="1219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8" descr="bat%20to%20inox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685800"/>
            <a:ext cx="1219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13" descr="Quat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685800"/>
            <a:ext cx="10668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13" descr="Quat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1905000"/>
            <a:ext cx="10668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3" descr="Quat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760" y="1943100"/>
            <a:ext cx="10668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3" descr="Quat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762000"/>
            <a:ext cx="10668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8" descr="bat%20to%20inox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685800"/>
            <a:ext cx="1219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8" descr="bat%20to%20inox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100" y="2057400"/>
            <a:ext cx="1219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8" descr="bat%20to%20inox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2019300"/>
            <a:ext cx="1219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7" descr="Bep%20Ga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4038600"/>
            <a:ext cx="10160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0" name="Picture 7" descr="Bep%20Ga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4876800"/>
            <a:ext cx="10160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1" name="Picture 7" descr="Bep%20Ga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800" y="4114800"/>
            <a:ext cx="10160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Am-thanh-tra-loi-sai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52675" y="6033135"/>
            <a:ext cx="619125" cy="619125"/>
          </a:xfrm>
          <a:prstGeom prst="rect">
            <a:avLst/>
          </a:prstGeom>
        </p:spPr>
      </p:pic>
      <p:pic>
        <p:nvPicPr>
          <p:cNvPr id="2" name="Am-thanh-tra-loi-dung-www_nhacchuongvui_com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" y="2785745"/>
            <a:ext cx="619125" cy="619125"/>
          </a:xfrm>
          <a:prstGeom prst="rect">
            <a:avLst/>
          </a:prstGeom>
        </p:spPr>
      </p:pic>
      <p:pic>
        <p:nvPicPr>
          <p:cNvPr id="3" name="Am-thanh-tra-loi-sai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00600" y="2785745"/>
            <a:ext cx="619125" cy="468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6" name="bomb.wav"/>
          </p:stSnd>
        </p:sndAc>
      </p:transition>
    </mc:Choice>
    <mc:Fallback xmlns="">
      <p:transition spd="slow">
        <p:sndAc>
          <p:stSnd loop="1">
            <p:snd r:embed="rId11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457200"/>
            <a:ext cx="3429000" cy="2819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3615" y="3757930"/>
            <a:ext cx="4769485" cy="22390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457200"/>
            <a:ext cx="3429000" cy="2819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3" name="Picture 10" descr="23150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762000"/>
            <a:ext cx="9906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0" descr="23150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4220" y="762000"/>
            <a:ext cx="9906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0" descr="23150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828800"/>
            <a:ext cx="9906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10" descr="23150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1905000"/>
            <a:ext cx="9906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10" descr="23150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1905000"/>
            <a:ext cx="9906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0" descr="23150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762000"/>
            <a:ext cx="9906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17" descr="Tivi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200" y="838200"/>
            <a:ext cx="14478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Picture 17" descr="Tivi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1575" y="1981200"/>
            <a:ext cx="14478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1" name="Picture 17" descr="Tivi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914400"/>
            <a:ext cx="14478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2" name="Picture 9" descr="IMG_0046"/>
          <p:cNvPicPr>
            <a:picLocks noChangeAspect="1"/>
          </p:cNvPicPr>
          <p:nvPr/>
        </p:nvPicPr>
        <p:blipFill>
          <a:blip r:embed="rId9"/>
          <a:srcRect t="27499" r="13750" b="49762"/>
          <a:stretch>
            <a:fillRect/>
          </a:stretch>
        </p:blipFill>
        <p:spPr>
          <a:xfrm rot="16200000">
            <a:off x="4424045" y="4533900"/>
            <a:ext cx="1676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3" name="Picture 9" descr="IMG_0046"/>
          <p:cNvPicPr>
            <a:picLocks noChangeAspect="1"/>
          </p:cNvPicPr>
          <p:nvPr/>
        </p:nvPicPr>
        <p:blipFill>
          <a:blip r:embed="rId10"/>
          <a:srcRect l="27499" t="13750" r="49762"/>
          <a:stretch>
            <a:fillRect/>
          </a:stretch>
        </p:blipFill>
        <p:spPr>
          <a:xfrm>
            <a:off x="2438400" y="4038600"/>
            <a:ext cx="6858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4" name="Picture 9" descr="IMG_0046"/>
          <p:cNvPicPr>
            <a:picLocks noChangeAspect="1"/>
          </p:cNvPicPr>
          <p:nvPr/>
        </p:nvPicPr>
        <p:blipFill>
          <a:blip r:embed="rId10"/>
          <a:srcRect l="27499" t="13750" r="49762"/>
          <a:stretch>
            <a:fillRect/>
          </a:stretch>
        </p:blipFill>
        <p:spPr>
          <a:xfrm>
            <a:off x="3276600" y="4038600"/>
            <a:ext cx="6858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9" descr="IMG_0046"/>
          <p:cNvPicPr>
            <a:picLocks noChangeAspect="1"/>
          </p:cNvPicPr>
          <p:nvPr/>
        </p:nvPicPr>
        <p:blipFill>
          <a:blip r:embed="rId10"/>
          <a:srcRect l="27499" t="13750" r="49762"/>
          <a:stretch>
            <a:fillRect/>
          </a:stretch>
        </p:blipFill>
        <p:spPr>
          <a:xfrm>
            <a:off x="4114800" y="4038600"/>
            <a:ext cx="6858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9" descr="IMG_0046"/>
          <p:cNvPicPr>
            <a:picLocks noGrp="1" noChangeAspect="1"/>
          </p:cNvPicPr>
          <p:nvPr>
            <p:ph sz="half" idx="1"/>
          </p:nvPr>
        </p:nvPicPr>
        <p:blipFill>
          <a:blip r:embed="rId9"/>
          <a:srcRect t="27499" r="13750" b="49762"/>
          <a:stretch>
            <a:fillRect/>
          </a:stretch>
        </p:blipFill>
        <p:spPr>
          <a:xfrm rot="16200000">
            <a:off x="5906135" y="4598035"/>
            <a:ext cx="1675130" cy="558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Content Placeholder 9" descr="IMG_0046"/>
          <p:cNvPicPr>
            <a:picLocks noGrp="1" noChangeAspect="1"/>
          </p:cNvPicPr>
          <p:nvPr>
            <p:ph sz="half" idx="2"/>
          </p:nvPr>
        </p:nvPicPr>
        <p:blipFill>
          <a:blip r:embed="rId9"/>
          <a:srcRect t="27499" r="13750" b="49762"/>
          <a:stretch>
            <a:fillRect/>
          </a:stretch>
        </p:blipFill>
        <p:spPr>
          <a:xfrm rot="16200000">
            <a:off x="5199380" y="4564380"/>
            <a:ext cx="1675130" cy="6261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Am-thanh-tra-loi-dung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9935" y="2804160"/>
            <a:ext cx="619125" cy="619125"/>
          </a:xfrm>
          <a:prstGeom prst="rect">
            <a:avLst/>
          </a:prstGeom>
        </p:spPr>
      </p:pic>
      <p:pic>
        <p:nvPicPr>
          <p:cNvPr id="7" name="Am-thanh-tra-loi-sai-www_nhacchuongvui_com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19345" y="2804160"/>
            <a:ext cx="619125" cy="619125"/>
          </a:xfrm>
          <a:prstGeom prst="rect">
            <a:avLst/>
          </a:prstGeom>
        </p:spPr>
      </p:pic>
      <p:pic>
        <p:nvPicPr>
          <p:cNvPr id="8" name="Am-thanh-tra-loi-dung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53615" y="556260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6" name="bomb.wav"/>
          </p:stSnd>
        </p:sndAc>
      </p:transition>
    </mc:Choice>
    <mc:Fallback xmlns="">
      <p:transition spd="slow">
        <p:sndAc>
          <p:stSnd loop="1">
            <p:snd r:embed="rId1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lang="en-US" altLang="en-US" dirty="0"/>
          </a:p>
        </p:txBody>
      </p:sp>
      <p:pic>
        <p:nvPicPr>
          <p:cNvPr id="13315" name="Picture 3" descr="Picture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25930" y="2590800"/>
            <a:ext cx="610679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 chơi 2: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Thi xem đội nào nhanh</a:t>
            </a:r>
            <a:endParaRPr kumimoji="0" lang="en-US" sz="36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Lk Những Bản Nhạc Không Lời Vui Nhộn Dành Cho Bé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5635" y="419163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88">
                <p:cTn id="2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en-US" altLang="en-US"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en-US" altLang="en-US" dirty="0"/>
          </a:p>
        </p:txBody>
      </p:sp>
      <p:pic>
        <p:nvPicPr>
          <p:cNvPr id="14340" name="Picture 4" descr="flower-pattern-powerpoint_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52" y="-12526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433370" y="2967335"/>
            <a:ext cx="8277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CÔ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2" name="bomb.wav"/>
          </p:stSnd>
        </p:sndAc>
      </p:transition>
    </mc:Choice>
    <mc:Fallback xmlns="">
      <p:transition spd="slow">
        <p:sndAc>
          <p:stSnd loop="1">
            <p:snd r:embed="rId4" name="bomb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Picture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00200" y="2819400"/>
            <a:ext cx="6400800" cy="6451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Ổn định, trò chuyện</a:t>
            </a:r>
          </a:p>
        </p:txBody>
      </p:sp>
      <p:sp>
        <p:nvSpPr>
          <p:cNvPr id="6148" name="Rectangle 5"/>
          <p:cNvSpPr/>
          <p:nvPr/>
        </p:nvSpPr>
        <p:spPr>
          <a:xfrm>
            <a:off x="3048000" y="1828800"/>
            <a:ext cx="34290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pic>
        <p:nvPicPr>
          <p:cNvPr id="2" name="NhaCuaToi-QuynhTrang-3676864_hq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0180" y="381698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4" name="bomb.wav"/>
          </p:stSnd>
        </p:sndAc>
      </p:transition>
    </mc:Choice>
    <mc:Fallback xmlns="">
      <p:transition spd="slow">
        <p:sndAc>
          <p:stSnd loop="1"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indefinite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Picture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00200" y="2819400"/>
            <a:ext cx="6400800" cy="119888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sym typeface="+mn-ea"/>
              </a:rPr>
              <a:t>Luyện tập và nhận biết số lượng trong phạm vi 5</a:t>
            </a:r>
            <a:endParaRPr kumimoji="0" lang="en-US" sz="36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8" name="Rectangle 5"/>
          <p:cNvSpPr/>
          <p:nvPr/>
        </p:nvSpPr>
        <p:spPr>
          <a:xfrm>
            <a:off x="3048000" y="1828800"/>
            <a:ext cx="34290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2" name="bomb.wav"/>
          </p:stSnd>
        </p:sndAc>
      </p:transition>
    </mc:Choice>
    <mc:Fallback xmlns="">
      <p:transition spd="slow">
        <p:sndAc>
          <p:stSnd loop="1">
            <p:snd r:embed="rId4" name="bomb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91000" y="249555"/>
            <a:ext cx="33528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4290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1" name="Picture 4" descr="large_05_2007_124914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1147763" cy="137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4" descr="large_05_2007_124914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1223645" cy="1148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4" descr="large_05_2007_124914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04800"/>
            <a:ext cx="1147763" cy="1376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4" descr="large_05_2007_124914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752600"/>
            <a:ext cx="1147763" cy="1223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ectangle 16"/>
          <p:cNvSpPr/>
          <p:nvPr/>
        </p:nvSpPr>
        <p:spPr>
          <a:xfrm>
            <a:off x="4191000" y="3428365"/>
            <a:ext cx="3352800" cy="297243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6" descr="aod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257800" y="1907540"/>
            <a:ext cx="13716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6" descr="aod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81000"/>
            <a:ext cx="914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6" descr="aod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81000"/>
            <a:ext cx="914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6" descr="aod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81000"/>
            <a:ext cx="914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10" descr="https://encrypted-tbn1.gstatic.com/images?q=tbn:ANd9GcQPi7mx-PBC5xc50lBpr77_aJOHeObiuEa9p7Fhr8-ONSMZtKJtJ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657600"/>
            <a:ext cx="942975" cy="122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10" descr="https://encrypted-tbn1.gstatic.com/images?q=tbn:ANd9GcQPi7mx-PBC5xc50lBpr77_aJOHeObiuEa9p7Fhr8-ONSMZtKJtJ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3657600"/>
            <a:ext cx="1066800" cy="1305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10" descr="https://encrypted-tbn1.gstatic.com/images?q=tbn:ANd9GcQPi7mx-PBC5xc50lBpr77_aJOHeObiuEa9p7Fhr8-ONSMZtKJtJ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670" y="5029200"/>
            <a:ext cx="1336675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6" descr="https://encrypted-tbn3.gstatic.com/images?q=tbn:ANd9GcTw_tSohqr7_qWQcJcvefDJ9B2HHvJE4PqZ26YFKR2fvLmeNJvEC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3657600"/>
            <a:ext cx="121920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6" descr="https://encrypted-tbn3.gstatic.com/images?q=tbn:ANd9GcTw_tSohqr7_qWQcJcvefDJ9B2HHvJE4PqZ26YFKR2fvLmeNJvEC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53000"/>
            <a:ext cx="121920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6" descr="https://encrypted-tbn3.gstatic.com/images?q=tbn:ANd9GcTw_tSohqr7_qWQcJcvefDJ9B2HHvJE4PqZ26YFKR2fvLmeNJvEC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4953000"/>
            <a:ext cx="121920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6" descr="https://encrypted-tbn3.gstatic.com/images?q=tbn:ANd9GcTw_tSohqr7_qWQcJcvefDJ9B2HHvJE4PqZ26YFKR2fvLmeNJvEC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4224020"/>
            <a:ext cx="121920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6" descr="https://encrypted-tbn3.gstatic.com/images?q=tbn:ANd9GcTw_tSohqr7_qWQcJcvefDJ9B2HHvJE4PqZ26YFKR2fvLmeNJvEC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3581400"/>
            <a:ext cx="1219200" cy="130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7848600" y="0"/>
            <a:ext cx="1066800" cy="2195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13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1676400"/>
            <a:ext cx="1143000" cy="2195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13800" b="1" kern="1200" cap="none" spc="0" normalizeH="0" baseline="0" noProof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33"/>
          <p:cNvSpPr txBox="1"/>
          <p:nvPr/>
        </p:nvSpPr>
        <p:spPr>
          <a:xfrm>
            <a:off x="7772400" y="4662488"/>
            <a:ext cx="1143000" cy="2195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13800" b="1" kern="1200" cap="none" spc="0" normalizeH="0" baseline="0" noProof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72400" y="3124200"/>
            <a:ext cx="1219200" cy="2195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13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2" name="bomb.wav"/>
          </p:stSnd>
        </p:sndAc>
      </p:transition>
    </mc:Choice>
    <mc:Fallback xmlns="">
      <p:transition spd="slow">
        <p:sndAc>
          <p:stSnd loop="1"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9167 -0.14431 " pathEditMode="relative" ptsTypes="AA">
                                      <p:cBhvr>
                                        <p:cTn id="6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1666 0.0777 " pathEditMode="relative" ptsTypes="AA">
                                      <p:cBhvr>
                                        <p:cTn id="10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6 -0.57724 " pathEditMode="relative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5356E-6 L -0.25416 0.466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7" grpId="0" bldLvl="0" animBg="1"/>
      <p:bldP spid="3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4290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35052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04800"/>
            <a:ext cx="35052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 descr="cai%20mu_jpg_thum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1054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6" descr="cai%20mu_jpg_thum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1816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6" descr="cai%20mu_jpg_thum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814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6" descr="cai%20mu_jpg_thum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5052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6" descr="cai%20mu_jpg_thum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2672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12" descr="https://encrypted-tbn2.gstatic.com/images?q=tbn:ANd9GcRfpQGbMoakbB9gfuDuIrn_fV6DO4LYSTsVO4fAs49xuHkF1urP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5029200"/>
            <a:ext cx="122872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12" descr="https://encrypted-tbn2.gstatic.com/images?q=tbn:ANd9GcRfpQGbMoakbB9gfuDuIrn_fV6DO4LYSTsVO4fAs49xuHkF1urP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733800"/>
            <a:ext cx="122872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2" descr="https://encrypted-tbn2.gstatic.com/images?q=tbn:ANd9GcRfpQGbMoakbB9gfuDuIrn_fV6DO4LYSTsVO4fAs49xuHkF1urP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657600"/>
            <a:ext cx="122872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2" descr="Cuckoo CR-1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057400"/>
            <a:ext cx="85725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2" descr="Cuckoo CR-1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981200"/>
            <a:ext cx="85725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2" descr="Cuckoo CR-1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295400"/>
            <a:ext cx="85725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2" descr="Cuckoo CR-1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609600"/>
            <a:ext cx="85725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" descr="Cuckoo CR-1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609600"/>
            <a:ext cx="85725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9" name="Picture 8" descr="https://encrypted-tbn1.gstatic.com/images?q=tbn:ANd9GcRfwyswsFR69UzcvBwHWjweiFhQcpvz6pj2Qd9xcqkLgi56X8bHQ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1905000"/>
            <a:ext cx="838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0" name="Picture 8" descr="https://encrypted-tbn1.gstatic.com/images?q=tbn:ANd9GcRfwyswsFR69UzcvBwHWjweiFhQcpvz6pj2Qd9xcqkLgi56X8bHQ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609600"/>
            <a:ext cx="838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1" name="Picture 8" descr="https://encrypted-tbn1.gstatic.com/images?q=tbn:ANd9GcRfwyswsFR69UzcvBwHWjweiFhQcpvz6pj2Qd9xcqkLgi56X8bHQ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828800"/>
            <a:ext cx="838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2" name="Picture 8" descr="https://encrypted-tbn1.gstatic.com/images?q=tbn:ANd9GcRfwyswsFR69UzcvBwHWjweiFhQcpvz6pj2Qd9xcqkLgi56X8bHQ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609600"/>
            <a:ext cx="838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8001000" y="4662488"/>
            <a:ext cx="990600" cy="2195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13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48600" y="3124200"/>
            <a:ext cx="990600" cy="2195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13800" b="1" kern="1200" cap="none" spc="0" normalizeH="0" baseline="0" noProof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4800" y="1676400"/>
            <a:ext cx="990600" cy="2195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13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48600" y="0"/>
            <a:ext cx="914400" cy="2195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13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2" name="bomb.wav"/>
          </p:stSnd>
        </p:sndAc>
      </p:transition>
    </mc:Choice>
    <mc:Fallback xmlns="">
      <p:transition spd="slow">
        <p:sndAc>
          <p:stSnd loop="1"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834 0.0333 " pathEditMode="relative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166 0.26642 " pathEditMode="relative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1666 -0.27752 " pathEditMode="relative" ptsTypes="AA">
                                      <p:cBhvr>
                                        <p:cTn id="14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9167 -0.1221 " pathEditMode="relative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Picture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00200" y="2819400"/>
            <a:ext cx="6400800" cy="175323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 biết nhóm có đối tượng có số lượng 6, nhận biết số 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8" name="Rectangle 5"/>
          <p:cNvSpPr/>
          <p:nvPr/>
        </p:nvSpPr>
        <p:spPr>
          <a:xfrm>
            <a:off x="3048000" y="1828800"/>
            <a:ext cx="34290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2" name="bomb.wav"/>
          </p:stSnd>
        </p:sndAc>
      </p:transition>
    </mc:Choice>
    <mc:Fallback xmlns="">
      <p:transition spd="slow">
        <p:sndAc>
          <p:stSnd loop="1">
            <p:snd r:embed="rId4" name="bomb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WordArt 16"/>
          <p:cNvSpPr>
            <a:spLocks noTextEdit="1"/>
          </p:cNvSpPr>
          <p:nvPr/>
        </p:nvSpPr>
        <p:spPr>
          <a:xfrm>
            <a:off x="7848600" y="762000"/>
            <a:ext cx="1041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spc="720">
                <a:solidFill>
                  <a:srgbClr val="0000FF"/>
                </a:solidFill>
                <a:effectLst>
                  <a:outerShdw dist="45791" dir="3378595" algn="ctr" rotWithShape="0">
                    <a:srgbClr val="4D4D4D">
                      <a:alpha val="79999"/>
                    </a:srgbClr>
                  </a:outerShdw>
                </a:effectLst>
                <a:latin typeface="VNI-Times" charset="0"/>
                <a:ea typeface="VNI-Times" charset="0"/>
              </a:rPr>
              <a:t>6</a:t>
            </a:r>
          </a:p>
        </p:txBody>
      </p:sp>
      <p:sp>
        <p:nvSpPr>
          <p:cNvPr id="7183" name="WordArt 16"/>
          <p:cNvSpPr>
            <a:spLocks noTextEdit="1"/>
          </p:cNvSpPr>
          <p:nvPr/>
        </p:nvSpPr>
        <p:spPr>
          <a:xfrm>
            <a:off x="7848600" y="1752600"/>
            <a:ext cx="1041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en-US" sz="3600" spc="720">
              <a:solidFill>
                <a:srgbClr val="0000FF"/>
              </a:solidFill>
              <a:effectLst>
                <a:outerShdw dist="45791" dir="3378595" algn="ctr" rotWithShape="0">
                  <a:srgbClr val="4D4D4D">
                    <a:alpha val="79999"/>
                  </a:srgbClr>
                </a:outerShdw>
              </a:effectLst>
              <a:latin typeface="VNI-Times" charset="0"/>
              <a:ea typeface="VNI-Times" charset="0"/>
            </a:endParaRPr>
          </a:p>
        </p:txBody>
      </p:sp>
      <p:sp>
        <p:nvSpPr>
          <p:cNvPr id="7184" name="WordArt 16"/>
          <p:cNvSpPr>
            <a:spLocks noTextEdit="1"/>
          </p:cNvSpPr>
          <p:nvPr/>
        </p:nvSpPr>
        <p:spPr>
          <a:xfrm>
            <a:off x="7848600" y="3124200"/>
            <a:ext cx="914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spc="720">
                <a:solidFill>
                  <a:srgbClr val="0000FF"/>
                </a:solidFill>
                <a:effectLst>
                  <a:outerShdw dist="45791" dir="3378595" algn="ctr" rotWithShape="0">
                    <a:srgbClr val="4D4D4D">
                      <a:alpha val="79999"/>
                    </a:srgbClr>
                  </a:outerShdw>
                </a:effectLst>
                <a:latin typeface="VNI-Times" charset="0"/>
                <a:ea typeface="VNI-Times" charset="0"/>
              </a:rPr>
              <a:t>1</a:t>
            </a:r>
          </a:p>
        </p:txBody>
      </p:sp>
      <p:sp>
        <p:nvSpPr>
          <p:cNvPr id="7185" name="WordArt 16"/>
          <p:cNvSpPr>
            <a:spLocks noTextEdit="1"/>
          </p:cNvSpPr>
          <p:nvPr/>
        </p:nvSpPr>
        <p:spPr>
          <a:xfrm>
            <a:off x="7729855" y="3006090"/>
            <a:ext cx="1033145" cy="1946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spc="720">
                <a:solidFill>
                  <a:srgbClr val="0000FF"/>
                </a:solidFill>
                <a:effectLst>
                  <a:outerShdw dist="45791" dir="3378595" algn="ctr" rotWithShape="0">
                    <a:srgbClr val="4D4D4D">
                      <a:alpha val="79999"/>
                    </a:srgbClr>
                  </a:outerShdw>
                </a:effectLst>
                <a:latin typeface="VNI-Times" charset="0"/>
                <a:ea typeface="VNI-Times" charset="0"/>
              </a:rPr>
              <a:t>3</a:t>
            </a:r>
          </a:p>
        </p:txBody>
      </p:sp>
      <p:sp>
        <p:nvSpPr>
          <p:cNvPr id="7186" name="WordArt 16"/>
          <p:cNvSpPr>
            <a:spLocks noTextEdit="1"/>
          </p:cNvSpPr>
          <p:nvPr/>
        </p:nvSpPr>
        <p:spPr>
          <a:xfrm>
            <a:off x="7848600" y="2826385"/>
            <a:ext cx="1041400" cy="21266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spc="720">
                <a:solidFill>
                  <a:srgbClr val="0000FF"/>
                </a:solidFill>
                <a:effectLst>
                  <a:outerShdw dist="45791" dir="3378595" algn="ctr" rotWithShape="0">
                    <a:srgbClr val="4D4D4D">
                      <a:alpha val="79999"/>
                    </a:srgbClr>
                  </a:outerShdw>
                </a:effectLst>
                <a:latin typeface="VNI-Times" charset="0"/>
                <a:ea typeface="VNI-Times" charset="0"/>
              </a:rPr>
              <a:t>5</a:t>
            </a:r>
          </a:p>
        </p:txBody>
      </p:sp>
      <p:pic>
        <p:nvPicPr>
          <p:cNvPr id="2" name="Content Placeholder 1" descr="ÁO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35880" y="197485"/>
            <a:ext cx="1428750" cy="2392045"/>
          </a:xfrm>
          <a:prstGeom prst="rect">
            <a:avLst/>
          </a:prstGeom>
        </p:spPr>
      </p:pic>
      <p:pic>
        <p:nvPicPr>
          <p:cNvPr id="9" name="Content Placeholder 1" descr="Á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33800" y="198755"/>
            <a:ext cx="1543050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1" descr="Á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199390"/>
            <a:ext cx="1296035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1" descr="Á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170" y="199390"/>
            <a:ext cx="1433830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1" descr="Á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35" y="198755"/>
            <a:ext cx="1218565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Content Placeholder 1" descr="Á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770" y="200025"/>
            <a:ext cx="1433830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 descr="M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39110"/>
            <a:ext cx="1295400" cy="1913890"/>
          </a:xfrm>
          <a:prstGeom prst="rect">
            <a:avLst/>
          </a:prstGeom>
        </p:spPr>
      </p:pic>
      <p:pic>
        <p:nvPicPr>
          <p:cNvPr id="21" name="Picture 20" descr="M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038475"/>
            <a:ext cx="1219200" cy="1914525"/>
          </a:xfrm>
          <a:prstGeom prst="rect">
            <a:avLst/>
          </a:prstGeom>
        </p:spPr>
      </p:pic>
      <p:pic>
        <p:nvPicPr>
          <p:cNvPr id="22" name="Picture 21" descr="M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048000"/>
            <a:ext cx="1295400" cy="1905000"/>
          </a:xfrm>
          <a:prstGeom prst="rect">
            <a:avLst/>
          </a:prstGeom>
        </p:spPr>
      </p:pic>
      <p:pic>
        <p:nvPicPr>
          <p:cNvPr id="23" name="Picture 22" descr="M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840" y="3048000"/>
            <a:ext cx="1349375" cy="1905000"/>
          </a:xfrm>
          <a:prstGeom prst="rect">
            <a:avLst/>
          </a:prstGeom>
        </p:spPr>
      </p:pic>
      <p:pic>
        <p:nvPicPr>
          <p:cNvPr id="24" name="Picture 23" descr="M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365" y="3006090"/>
            <a:ext cx="1287780" cy="1913255"/>
          </a:xfrm>
          <a:prstGeom prst="rect">
            <a:avLst/>
          </a:prstGeom>
        </p:spPr>
      </p:pic>
      <p:pic>
        <p:nvPicPr>
          <p:cNvPr id="25" name="Picture 24" descr="M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770" y="3048000"/>
            <a:ext cx="120523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2" name="bomb.wav"/>
          </p:stSnd>
        </p:sndAc>
      </p:transition>
    </mc:Choice>
    <mc:Fallback xmlns="">
      <p:transition spd="slow">
        <p:sndAc>
          <p:stSnd loop="1"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7182" grpId="1"/>
      <p:bldP spid="7183" grpId="1"/>
      <p:bldP spid="7184" grpId="0"/>
      <p:bldP spid="7184" grpId="1"/>
      <p:bldP spid="7184" grpId="2"/>
      <p:bldP spid="7185" grpId="0"/>
      <p:bldP spid="7185" grpId="1"/>
      <p:bldP spid="7185" grpId="2"/>
      <p:bldP spid="7186" grpId="0"/>
      <p:bldP spid="7186" grpId="1"/>
      <p:bldP spid="718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/>
          <p:nvPr/>
        </p:nvSpPr>
        <p:spPr>
          <a:xfrm>
            <a:off x="762000" y="228600"/>
            <a:ext cx="7696200" cy="6248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2" name="bomb.wav"/>
          </p:stSnd>
        </p:sndAc>
      </p:transition>
    </mc:Choice>
    <mc:Fallback xmlns="">
      <p:transition spd="slow">
        <p:sndAc>
          <p:stSnd loop="1">
            <p:snd r:embed="rId3" name="bomb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Picture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00200" y="2819400"/>
            <a:ext cx="64008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 CHƠI CỦNG CỐ</a:t>
            </a:r>
          </a:p>
        </p:txBody>
      </p:sp>
      <p:sp>
        <p:nvSpPr>
          <p:cNvPr id="9220" name="Rectangle 4"/>
          <p:cNvSpPr/>
          <p:nvPr/>
        </p:nvSpPr>
        <p:spPr>
          <a:xfrm>
            <a:off x="3048000" y="1828800"/>
            <a:ext cx="34290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ndAc>
          <p:stSnd loop="1">
            <p:snd r:embed="rId2" name="bomb.wav"/>
          </p:stSnd>
        </p:sndAc>
      </p:transition>
    </mc:Choice>
    <mc:Fallback xmlns="">
      <p:transition spd="slow">
        <p:sndAc>
          <p:stSnd loop="1">
            <p:snd r:embed="rId4" name="bomb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140</Words>
  <Application>Microsoft Office PowerPoint</Application>
  <PresentationFormat>On-screen Show (4:3)</PresentationFormat>
  <Paragraphs>34</Paragraphs>
  <Slides>14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VNI-Avo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gggg</cp:lastModifiedBy>
  <cp:revision>96</cp:revision>
  <dcterms:created xsi:type="dcterms:W3CDTF">2009-10-07T05:29:00Z</dcterms:created>
  <dcterms:modified xsi:type="dcterms:W3CDTF">2021-05-07T08:02:21Z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