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1" r:id="rId2"/>
    <p:sldId id="287" r:id="rId3"/>
    <p:sldId id="291" r:id="rId4"/>
    <p:sldId id="307" r:id="rId5"/>
    <p:sldId id="308" r:id="rId6"/>
    <p:sldId id="305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00" r:id="rId15"/>
    <p:sldId id="317" r:id="rId16"/>
    <p:sldId id="31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89B7-9029-4B0F-A28C-AA4C6C9F5E7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EADE-FB4D-4AB0-9A98-169522692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89B7-9029-4B0F-A28C-AA4C6C9F5E7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EADE-FB4D-4AB0-9A98-169522692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89B7-9029-4B0F-A28C-AA4C6C9F5E7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EADE-FB4D-4AB0-9A98-169522692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89B7-9029-4B0F-A28C-AA4C6C9F5E7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EADE-FB4D-4AB0-9A98-169522692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89B7-9029-4B0F-A28C-AA4C6C9F5E7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EADE-FB4D-4AB0-9A98-169522692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89B7-9029-4B0F-A28C-AA4C6C9F5E7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EADE-FB4D-4AB0-9A98-169522692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89B7-9029-4B0F-A28C-AA4C6C9F5E7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EADE-FB4D-4AB0-9A98-169522692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89B7-9029-4B0F-A28C-AA4C6C9F5E7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EADE-FB4D-4AB0-9A98-169522692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89B7-9029-4B0F-A28C-AA4C6C9F5E7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EADE-FB4D-4AB0-9A98-169522692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89B7-9029-4B0F-A28C-AA4C6C9F5E7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EADE-FB4D-4AB0-9A98-169522692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989B7-9029-4B0F-A28C-AA4C6C9F5E7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EADE-FB4D-4AB0-9A98-1695226929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989B7-9029-4B0F-A28C-AA4C6C9F5E72}" type="datetimeFigureOut">
              <a:rPr lang="en-US" smtClean="0"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EEADE-FB4D-4AB0-9A98-1695226929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200709100131479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4876800"/>
            <a:ext cx="914400" cy="1676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Picture 5" descr="200709100131479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0" y="4876800"/>
            <a:ext cx="914400" cy="1676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2" name="Picture 5" descr="200709100131479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828800"/>
            <a:ext cx="914400" cy="1676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3" name="Picture 5" descr="200709100131479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0" y="1676400"/>
            <a:ext cx="914400" cy="1676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4" name="Picture 11" descr="465af308d67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7800" y="3429000"/>
            <a:ext cx="1187450" cy="182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0" name="Picture 11" descr="Firewrk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800" y="1219200"/>
            <a:ext cx="7620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1" name="Picture 11" descr="Firewrk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2438400"/>
            <a:ext cx="7620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2" name="Picture 11" descr="Firewrk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0" y="762000"/>
            <a:ext cx="7620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3" name="Picture 11" descr="Firewrk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01200" y="152400"/>
            <a:ext cx="7620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4" name="Picture 11" descr="Firewrk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0"/>
            <a:ext cx="7620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5" name="Picture 11" descr="Firewrk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1524000"/>
            <a:ext cx="7620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6" name="Picture 11" descr="Firewrk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0" y="3657600"/>
            <a:ext cx="7620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7" name="Picture 11" descr="Firewrk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2209800"/>
            <a:ext cx="18288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8" name="Picture 11" descr="Firewrk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1400" y="5105400"/>
            <a:ext cx="7620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69" name="Picture 11" descr="Firewrk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4800600"/>
            <a:ext cx="7620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70" name="Picture 11" descr="Firewrk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3886200"/>
            <a:ext cx="762000" cy="609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ectangle 27"/>
          <p:cNvSpPr/>
          <p:nvPr/>
        </p:nvSpPr>
        <p:spPr>
          <a:xfrm>
            <a:off x="3505200" y="152400"/>
            <a:ext cx="5943600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2000" b="1" dirty="0">
                <a:latin typeface="Arial" panose="020B0604020202020204" pitchFamily="34" charset="0"/>
              </a:rPr>
              <a:t>PHÒNG GIÁO DỤC VÀ ĐÀO TẠO THỊ XÃ BUÔN HỒ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2000" b="1" dirty="0">
                <a:latin typeface="Arial" panose="020B0604020202020204" pitchFamily="34" charset="0"/>
              </a:rPr>
              <a:t>TRƯỜNG MẪU GIÁO HOA MAI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2000" b="1" dirty="0">
                <a:latin typeface="Arial" panose="020B0604020202020204" pitchFamily="34" charset="0"/>
                <a:sym typeface="Wingdings" panose="05000000000000000000" pitchFamily="2" charset="2"/>
              </a:rPr>
              <a:t></a:t>
            </a:r>
          </a:p>
        </p:txBody>
      </p:sp>
      <p:sp>
        <p:nvSpPr>
          <p:cNvPr id="3" name="Rectangle 28"/>
          <p:cNvSpPr/>
          <p:nvPr/>
        </p:nvSpPr>
        <p:spPr>
          <a:xfrm>
            <a:off x="3276601" y="3280778"/>
            <a:ext cx="6019799" cy="2123658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ĐIỂM : GIA ĐÌNH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TÀI: GIA ĐÌNH HỌ HÀNG BÉ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LỚP: LÁ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VIÊN: NGUYỄN PHÙNG NHÃ QUYÊN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200" b="1" dirty="0">
              <a:solidFill>
                <a:srgbClr val="00009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WordArt 29"/>
          <p:cNvSpPr>
            <a:spLocks noTextEdit="1"/>
          </p:cNvSpPr>
          <p:nvPr/>
        </p:nvSpPr>
        <p:spPr>
          <a:xfrm>
            <a:off x="2209800" y="1981200"/>
            <a:ext cx="8229600" cy="28194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/>
          </a:bodyPr>
          <a:lstStyle/>
          <a:p>
            <a:pPr algn="ctr" eaLnBrk="0" hangingPunct="0"/>
            <a:endParaRPr lang="en-US" sz="4000" b="1" dirty="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anose="02020603050405020304" pitchFamily="18" charset="0"/>
              <a:ea typeface="VNI-Avo" charset="0"/>
              <a:cs typeface="Times New Roman" panose="02020603050405020304" pitchFamily="18" charset="0"/>
            </a:endParaRPr>
          </a:p>
        </p:txBody>
      </p:sp>
      <p:pic>
        <p:nvPicPr>
          <p:cNvPr id="5" name="Picture 11" descr="465af308d67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3276600"/>
            <a:ext cx="1187450" cy="182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Picture 11" descr="Firewrk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5943600"/>
            <a:ext cx="7620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Picture 11" descr="Firewrk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5105400"/>
            <a:ext cx="7620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Picture 11" descr="Firewrk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5791200"/>
            <a:ext cx="7620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Picture 11" descr="Firewrk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29600" y="5867400"/>
            <a:ext cx="762000" cy="609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5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5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5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5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6612" y="719483"/>
            <a:ext cx="5157787" cy="82391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 HÀNG BÊN NỘI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2" y="1775791"/>
            <a:ext cx="4808813" cy="4362726"/>
          </a:xfrm>
        </p:spPr>
      </p:pic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5897217" y="719483"/>
            <a:ext cx="6135757" cy="82391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 HÀNG BÊN NGOẠI</a:t>
            </a: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522" y="1775791"/>
            <a:ext cx="4973672" cy="43627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711641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Picture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7010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968487" y="2590800"/>
            <a:ext cx="5883965" cy="1198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Hoạt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động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3: luyện tập</a:t>
            </a:r>
          </a:p>
          <a:p>
            <a:pPr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 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Thi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xem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ai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nhanh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Picture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7010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968487" y="2590800"/>
            <a:ext cx="6506817" cy="1198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Trò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chơi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1: </a:t>
            </a:r>
          </a:p>
          <a:p>
            <a:pPr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                Nối tranh với số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Picture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7010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968487" y="2590800"/>
            <a:ext cx="6506817" cy="1198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Trò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chơi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2: </a:t>
            </a:r>
          </a:p>
          <a:p>
            <a:pPr>
              <a:defRPr/>
            </a:pP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                 Ai nhanh nhất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Picture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7010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Rectangle 6"/>
          <p:cNvSpPr/>
          <p:nvPr/>
        </p:nvSpPr>
        <p:spPr>
          <a:xfrm>
            <a:off x="3586699" y="1895528"/>
            <a:ext cx="4641305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4200" y="2819401"/>
            <a:ext cx="6400800" cy="64633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Ổn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định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trò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chuyện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765" y="0"/>
            <a:ext cx="12284765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Content Placeholder 1" descr="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35" y="-635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Content Placeholder 1" descr="ggg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205" y="107315"/>
            <a:ext cx="12075160" cy="6751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Picture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7010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3124200" y="2819400"/>
            <a:ext cx="6400800" cy="64633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hiểu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gia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đình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họ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hàng</a:t>
            </a:r>
            <a:r>
              <a:rPr 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bé</a:t>
            </a:r>
            <a:endParaRPr 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148" name="Rectangle 5"/>
          <p:cNvSpPr/>
          <p:nvPr/>
        </p:nvSpPr>
        <p:spPr>
          <a:xfrm>
            <a:off x="4572000" y="1828800"/>
            <a:ext cx="3429000" cy="838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Hoạt động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1148"/>
            <a:ext cx="12192000" cy="595685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114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ĐÌNH 3 THẾ HỆ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9391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 HÀNG BÊN NỘI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93913"/>
            <a:ext cx="12192000" cy="56719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94924" y="1119809"/>
            <a:ext cx="1033668" cy="377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Anh </a:t>
            </a:r>
            <a:r>
              <a:rPr lang="en-US" dirty="0" err="1"/>
              <a:t>trai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76940" y="1454425"/>
            <a:ext cx="927652" cy="377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Chị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gái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69357" y="1454425"/>
            <a:ext cx="596347" cy="377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Mẹ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05739" y="3641033"/>
            <a:ext cx="1133061" cy="377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Ông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96000" y="3641034"/>
            <a:ext cx="927652" cy="377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Bà</a:t>
            </a:r>
            <a:r>
              <a:rPr lang="en-US" dirty="0"/>
              <a:t> </a:t>
            </a:r>
            <a:r>
              <a:rPr lang="en-US" dirty="0" err="1"/>
              <a:t>nội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25480" y="1239075"/>
            <a:ext cx="596347" cy="377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307496" y="1550501"/>
            <a:ext cx="927652" cy="377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trai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023653" y="3018185"/>
            <a:ext cx="728869" cy="377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Cháu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480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 HÀNG BÊN NGOẠI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1130410"/>
            <a:ext cx="12192000" cy="57580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75921" y="1461052"/>
            <a:ext cx="844827" cy="377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gái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09114" y="1478309"/>
            <a:ext cx="596347" cy="377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798364" y="1504813"/>
            <a:ext cx="596347" cy="377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Mẹ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97550" y="1497965"/>
            <a:ext cx="786130" cy="377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Cháu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658678" y="4982126"/>
            <a:ext cx="1270553" cy="377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Bà</a:t>
            </a:r>
            <a:r>
              <a:rPr lang="en-US" dirty="0"/>
              <a:t> </a:t>
            </a:r>
            <a:r>
              <a:rPr lang="en-US" dirty="0" err="1"/>
              <a:t>ngoại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774056" y="4834422"/>
            <a:ext cx="1131405" cy="377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Ông</a:t>
            </a:r>
            <a:r>
              <a:rPr lang="en-US" dirty="0"/>
              <a:t> </a:t>
            </a:r>
            <a:r>
              <a:rPr lang="en-US" dirty="0" err="1"/>
              <a:t>ngoại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10338" y="1289465"/>
            <a:ext cx="861392" cy="377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trai</a:t>
            </a:r>
            <a:r>
              <a:rPr lang="en-US" dirty="0"/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52461" y="5023266"/>
            <a:ext cx="861392" cy="377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Chị</a:t>
            </a:r>
            <a:r>
              <a:rPr lang="en-US" dirty="0"/>
              <a:t> </a:t>
            </a:r>
            <a:r>
              <a:rPr lang="en-US" dirty="0" err="1"/>
              <a:t>gái</a:t>
            </a:r>
            <a:r>
              <a:rPr lang="en-US" dirty="0"/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464905" y="5218044"/>
            <a:ext cx="745433" cy="377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Cháu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136</Words>
  <Application>Microsoft Office PowerPoint</Application>
  <PresentationFormat>Widescreen</PresentationFormat>
  <Paragraphs>39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VNI-Avo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GIA ĐÌNH 3 THẾ HỆ</vt:lpstr>
      <vt:lpstr>HỌ HÀNG BÊN NỘI</vt:lpstr>
      <vt:lpstr>HỌ HÀNG BÊN NGOẠI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gggg</cp:lastModifiedBy>
  <cp:revision>8</cp:revision>
  <dcterms:created xsi:type="dcterms:W3CDTF">2020-11-10T05:14:00Z</dcterms:created>
  <dcterms:modified xsi:type="dcterms:W3CDTF">2021-05-07T06:46:15Z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1033-11.2.0.9739</vt:lpwstr>
  </property>
</Properties>
</file>