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81" r:id="rId5"/>
    <p:sldId id="262" r:id="rId6"/>
    <p:sldId id="263" r:id="rId7"/>
    <p:sldId id="264" r:id="rId8"/>
    <p:sldId id="265" r:id="rId9"/>
    <p:sldId id="282" r:id="rId10"/>
    <p:sldId id="267" r:id="rId11"/>
    <p:sldId id="268" r:id="rId12"/>
    <p:sldId id="276" r:id="rId13"/>
    <p:sldId id="270" r:id="rId14"/>
    <p:sldId id="271" r:id="rId15"/>
    <p:sldId id="278" r:id="rId16"/>
    <p:sldId id="272" r:id="rId17"/>
    <p:sldId id="273" r:id="rId18"/>
    <p:sldId id="279" r:id="rId19"/>
    <p:sldId id="280" r:id="rId20"/>
    <p:sldId id="275" r:id="rId2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5928442E-A5FE-40BF-AA53-ED6EB52F06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00BC9B28-3224-43B4-AB76-C92A9E1888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xmlns="" id="{BC11F235-69FD-43AD-8B57-8E2BEA0AB3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xmlns="" id="{792802B2-82F3-42BE-8EAF-6F8BAC0EF8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xmlns="" id="{995C9FB2-9D63-4271-998B-0FCFA65469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xmlns="" id="{E2FAD7C2-663F-4EE5-B5FA-B5DD39AAA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F85B9F-2446-4893-BEE3-71C699CCBC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BD3649-032D-4243-9418-8F4F9A0D3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3ECF4-93B8-4E57-A600-392153AD04B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3250" name="Rectangle 7">
            <a:extLst>
              <a:ext uri="{FF2B5EF4-FFF2-40B4-BE49-F238E27FC236}">
                <a16:creationId xmlns:a16="http://schemas.microsoft.com/office/drawing/2014/main" xmlns="" id="{3CD9F8DA-8E53-45F1-8505-0409D56612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B9FF5A0-2973-4C86-BC03-6A981BA079DB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xmlns="" id="{686DBB42-CE38-4FC4-BD78-405C6B7C4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xmlns="" id="{B32DDBA4-CE6E-4D42-997F-A0DC5B02E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20C6F2B-C88B-4407-8D4F-E13DD0F7C5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F523E-CC75-42D8-9250-0AB5BB64797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5298" name="Rectangle 7">
            <a:extLst>
              <a:ext uri="{FF2B5EF4-FFF2-40B4-BE49-F238E27FC236}">
                <a16:creationId xmlns:a16="http://schemas.microsoft.com/office/drawing/2014/main" xmlns="" id="{92256DEB-3013-4E38-B069-9A9237A853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57E8CBF-4919-404F-B0B1-EAE4D8445A56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xmlns="" id="{E0A9050A-334B-47B4-B628-2570B9B08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xmlns="" id="{457A458A-48C3-4A87-A7BD-41D576994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5BA0D7-9E7F-422F-9056-BBC4258AA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1345D-9FED-4732-A094-A1ABA7771B8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0418" name="Rectangle 7">
            <a:extLst>
              <a:ext uri="{FF2B5EF4-FFF2-40B4-BE49-F238E27FC236}">
                <a16:creationId xmlns:a16="http://schemas.microsoft.com/office/drawing/2014/main" xmlns="" id="{80EEC0F6-4887-47BA-AF87-02446E8A78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24615DA-CD26-4744-9013-E5C68D03F873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xmlns="" id="{4E172171-7512-4753-A5B0-DACF0F97F5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xmlns="" id="{CEFE9A7C-44C3-46B3-A5B8-155F1BC2D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82CB067-DD7C-4C69-BCB2-22F1BBC30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FB854-41AA-4DCD-B337-90331F8CF0A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0658" name="Rectangle 7">
            <a:extLst>
              <a:ext uri="{FF2B5EF4-FFF2-40B4-BE49-F238E27FC236}">
                <a16:creationId xmlns:a16="http://schemas.microsoft.com/office/drawing/2014/main" xmlns="" id="{6A33F2EF-2AB4-4199-9783-6D1CDBF205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5FE5A55-8045-43AB-AEE4-79C7B89732C1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xmlns="" id="{38396456-BDC2-4DA9-BFD1-652788569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xmlns="" id="{228E925B-DF1C-422C-B23A-AE2A26A40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E720C63-6F54-46A0-8961-1359CE6430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55B0A-9594-4B1B-A466-2EAD5DAC0DF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922" name="Rectangle 7">
            <a:extLst>
              <a:ext uri="{FF2B5EF4-FFF2-40B4-BE49-F238E27FC236}">
                <a16:creationId xmlns:a16="http://schemas.microsoft.com/office/drawing/2014/main" xmlns="" id="{2FBBF220-7F24-40A0-AF0C-2F49E7AD42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69D5518-5768-462E-964A-D42C9B5F4366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xmlns="" id="{5A39D251-0227-4D9C-BFEB-D28B0E392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xmlns="" id="{1A039C90-AE5A-47BA-A2F7-010C5AE3D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0597440-3A24-4C34-99B6-F72E8730A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C7290-CBD9-473D-B3DC-553511A7A58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xmlns="" id="{038FC4FB-6FE9-40FE-8F28-0C633E866B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xmlns="" id="{330EA2DF-2941-4E4B-A84B-A11B26592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xmlns="" id="{FA9C9E9D-2464-4A0E-B774-2A5AE8BFBE04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2D6BA7E-2840-42C3-AF9C-CE52B746B667}" type="slidenum">
              <a:rPr lang="en-US" altLang="en-US" sz="1200"/>
              <a:pPr algn="r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38B46C-6308-43A5-85CB-19E872561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49D43F-3BB3-451D-96DA-8FF8E375E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59DFAE-542B-4B2F-A7B1-3B654B9A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4003E1-E7EE-4167-9FC8-64CED299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3758DD-568A-4357-A48F-BF1ACA82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845D0-013D-4368-AEC1-C31A89F55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119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198EB-7596-4878-9409-1FE4EF5D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527751-FF96-4355-93CA-74742935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D2CBD2-7773-45FD-AFE6-A68C30C5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26F15-F20A-4129-AB97-FD3C1604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8B2EB6-F8E8-4D7D-A130-AE53096E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57D9E-7E28-4272-AFFC-425DF4CED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4644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298A567-0306-4E0E-B2BF-9A8B7610F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B4EB6C-0A92-4576-A8C2-BC43CA67C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B09CD7-40F2-4D8C-A5D6-008F9399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0CC98D-35F1-4F16-BD27-12ED53EC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6FB597-E63B-477B-AA91-68E5AE7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DBAE-2FDC-4256-A648-84B99E11F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1571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16DFF-EFB5-4164-8A11-0C3486F1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A13A3-D488-4BD4-8927-F526E3312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6E94B3-B4E8-48DE-A07E-8630963E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7FE562-64E1-44D7-A77B-5B3044E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2BC49B-60AD-4E76-8B70-95E341E9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AAA4D-9A0F-4CB7-BF65-1F0B24B70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5246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4AAA2-43CC-48E9-8420-F957E400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7D6E0E-3EFA-444D-9B0D-F19CCCBA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E81B2E-F7FC-42EC-9AD4-1DE2FF12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C2BB1E-F79D-4F98-A22E-1E4B719A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5EFE8F-8D7A-49A3-AAFD-59D11F3A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2E484-2104-4FE6-A8E8-4CC7C3127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5809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73B75-7C92-4701-85BE-72AD78E5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A8A6C8-E514-4CC5-8622-3283EC835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B20606-60FF-452F-AF06-A39F85891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EBEEA3-D8A0-477B-95EC-9ED07CB3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61DAF3-20D7-4090-8BE6-297CC637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941E78-D406-4529-B83C-CF16DE07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35DDE-16F7-47B6-AB16-D2AE009E7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5076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02156-EC1F-49F5-8D40-94D8F89D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3319C9-48AF-4B24-BF82-BC215115C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4D63E8-F3CA-4605-A806-71B2F3A5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B90E8F7-1882-4D74-B54F-7022537A5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A4ACCF-77B1-41DA-A3E1-0CFFFFA5E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D8FEC2-EF07-4DFA-A587-71BAF4E9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D48448C-89B1-48EF-8213-61952C57E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4CBF96-C836-4785-8C12-76EF4097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FE1A1-A51B-49B8-94B8-03EAA5D5A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506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6C8CD-9FB9-4B50-B4AB-7F7C8C39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0FC5D5A-60A5-491C-816D-FBF46A56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8383FA-A4FB-4711-BE46-82ED7D54A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8E6CEB-2A70-4201-8A64-F3B1C486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68C43-39EB-470D-8059-537EFAFDF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6566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2E4EB4-6221-492D-889D-CA2C600D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D1423C-A064-4585-9FA2-4FC429E3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B1D328-3F41-4C5E-98F6-158F357F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BDD57-AAC1-4B83-A1B6-3C6BA0E38C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287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8D1282-000F-4F4B-BFDA-14515A22A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9DA656-D278-4058-B972-1FCCDF9DA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8E1F9D-43FD-4F39-8400-1AD4BF19F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B7B051-1C1F-4402-81A0-812A727E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761EE3-AA9D-433E-968C-E80ABBE9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A09D51-BD47-4FDE-A899-FACDFA62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3A0D-CE54-4611-BE8F-928535962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2262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A179F-C939-4A2E-9E8D-F9CA54D72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1C6FAA-96AB-43DE-A08D-1CE8F13BC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5BE877-AAE4-411B-BE3B-83AF0FD6E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4AF8AC-4C7E-4E87-BB0D-95E32F75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3D904B-D74B-407A-B268-782ADEC1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8187D9-9B81-49C8-9F02-E0D209A9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24956-1A1D-4801-A561-1F1C7C453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3580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9186E0B-0F78-4560-A486-E6EBB9D92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9781101-73CE-430D-B1D3-F9101D70C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171F147-A6FE-4DA9-B6EA-54986D9D0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919DCC0-80E9-497F-B3A9-0D2CC36F71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D92A203-3CD6-4E07-AE66-03D0EF4572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C36AFB-F5A9-46C6-B4F3-859D7319E2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>
            <a:extLst>
              <a:ext uri="{FF2B5EF4-FFF2-40B4-BE49-F238E27FC236}">
                <a16:creationId xmlns:a16="http://schemas.microsoft.com/office/drawing/2014/main" xmlns="" id="{9A81257E-CBC4-4501-865E-14824C573A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6019800"/>
            <a:ext cx="4419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0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kern="1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2020- 2021</a:t>
            </a:r>
            <a:endParaRPr lang="en-US" sz="20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19013F38-4F23-4AD7-81EB-3B5413B8A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19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endParaRPr lang="vi-VN" b="1">
              <a:latin typeface="Arial" charset="0"/>
              <a:cs typeface="Arial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xmlns="" id="{82A8D993-92D5-46AD-81EE-CF298AF3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81200"/>
            <a:ext cx="693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chemeClr val="hlink"/>
                </a:solidFill>
                <a:latin typeface="Times New Roman" panose="02020603050405020304" pitchFamily="18" charset="0"/>
              </a:rPr>
              <a:t>LÀM QUEN CHỮ CÁI </a:t>
            </a:r>
            <a:r>
              <a:rPr lang="en-US" altLang="en-US" sz="5400" b="1">
                <a:solidFill>
                  <a:schemeClr val="hlink"/>
                </a:solidFill>
                <a:latin typeface="Times New Roman" panose="02020603050405020304" pitchFamily="18" charset="0"/>
              </a:rPr>
              <a:t>e- ê</a:t>
            </a:r>
          </a:p>
          <a:p>
            <a:pPr>
              <a:lnSpc>
                <a:spcPct val="90000"/>
              </a:lnSpc>
            </a:pPr>
            <a:r>
              <a:rPr lang="en-US" altLang="en-US" sz="4000" b="1">
                <a:solidFill>
                  <a:schemeClr val="hlink"/>
                </a:solidFill>
                <a:latin typeface="Times New Roman" panose="02020603050405020304" pitchFamily="18" charset="0"/>
              </a:rPr>
              <a:t>Chủ đề: Gia đình</a:t>
            </a:r>
          </a:p>
          <a:p>
            <a:pPr>
              <a:lnSpc>
                <a:spcPct val="90000"/>
              </a:lnSpc>
            </a:pPr>
            <a:r>
              <a:rPr lang="en-US" altLang="en-US" sz="4000" b="1">
                <a:solidFill>
                  <a:schemeClr val="hlink"/>
                </a:solidFill>
                <a:latin typeface="Times New Roman" panose="02020603050405020304" pitchFamily="18" charset="0"/>
              </a:rPr>
              <a:t>CĐN: Nhu cầu của gia đình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373C27E9-7EDC-4F21-BE52-A2EE63DEB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620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3600" b="1">
                <a:solidFill>
                  <a:srgbClr val="00FF00"/>
                </a:solidFill>
                <a:latin typeface="Times New Roman" panose="02020603050405020304" pitchFamily="18" charset="0"/>
              </a:rPr>
              <a:t>Hoạt động: Làm quen với chữ cái</a:t>
            </a:r>
            <a:endParaRPr lang="en-US" altLang="en-US" sz="3600" b="1">
              <a:solidFill>
                <a:srgbClr val="00FF00"/>
              </a:solidFill>
              <a:latin typeface=".VnTime" pitchFamily="34" charset="0"/>
            </a:endParaRP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xmlns="" id="{988A871B-59FF-4B5E-8CF1-107E9499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4478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20493903" algn="ctr" rotWithShape="0">
              <a:srgbClr val="FFFF00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sz="4400" b="1" baseline="-250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ĐỀ TÀI</a:t>
            </a:r>
          </a:p>
        </p:txBody>
      </p:sp>
      <p:pic>
        <p:nvPicPr>
          <p:cNvPr id="51207" name="Picture 7" descr="heartandleafbar">
            <a:extLst>
              <a:ext uri="{FF2B5EF4-FFF2-40B4-BE49-F238E27FC236}">
                <a16:creationId xmlns:a16="http://schemas.microsoft.com/office/drawing/2014/main" xmlns="" id="{D2754939-73F4-4452-8E63-D3DA7E76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 descr="heartandleafbar">
            <a:extLst>
              <a:ext uri="{FF2B5EF4-FFF2-40B4-BE49-F238E27FC236}">
                <a16:creationId xmlns:a16="http://schemas.microsoft.com/office/drawing/2014/main" xmlns="" id="{949161BD-5164-429A-B0CB-6F415CB9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heartandleafbar">
            <a:extLst>
              <a:ext uri="{FF2B5EF4-FFF2-40B4-BE49-F238E27FC236}">
                <a16:creationId xmlns:a16="http://schemas.microsoft.com/office/drawing/2014/main" xmlns="" id="{856F5872-08A4-4F9B-B0A6-48AF4B8B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6324600"/>
            <a:ext cx="937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heartandleafbar">
            <a:extLst>
              <a:ext uri="{FF2B5EF4-FFF2-40B4-BE49-F238E27FC236}">
                <a16:creationId xmlns:a16="http://schemas.microsoft.com/office/drawing/2014/main" xmlns="" id="{9027738C-793C-4765-AE4E-AF52C3150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Text Box 11">
            <a:extLst>
              <a:ext uri="{FF2B5EF4-FFF2-40B4-BE49-F238E27FC236}">
                <a16:creationId xmlns:a16="http://schemas.microsoft.com/office/drawing/2014/main" xmlns="" id="{CBEF343B-6280-4781-B529-742413E80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724400"/>
            <a:ext cx="6858000" cy="1749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̣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an viet">
            <a:extLst>
              <a:ext uri="{FF2B5EF4-FFF2-40B4-BE49-F238E27FC236}">
                <a16:creationId xmlns:a16="http://schemas.microsoft.com/office/drawing/2014/main" xmlns="" id="{19B952AB-B41A-444D-B3AB-E8298A562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857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1" name="Group 3">
            <a:extLst>
              <a:ext uri="{FF2B5EF4-FFF2-40B4-BE49-F238E27FC236}">
                <a16:creationId xmlns:a16="http://schemas.microsoft.com/office/drawing/2014/main" xmlns="" id="{2AC7BDF7-CC30-46BC-A026-688F4DACA795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133600"/>
            <a:ext cx="3009900" cy="2611438"/>
            <a:chOff x="1440" y="720"/>
            <a:chExt cx="3264" cy="2832"/>
          </a:xfrm>
        </p:grpSpPr>
        <p:grpSp>
          <p:nvGrpSpPr>
            <p:cNvPr id="63492" name="Group 4">
              <a:extLst>
                <a:ext uri="{FF2B5EF4-FFF2-40B4-BE49-F238E27FC236}">
                  <a16:creationId xmlns:a16="http://schemas.microsoft.com/office/drawing/2014/main" xmlns="" id="{F884A3A7-B070-45EF-BDB5-2671081A5D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720"/>
              <a:ext cx="3264" cy="2832"/>
              <a:chOff x="1344" y="624"/>
              <a:chExt cx="3264" cy="2832"/>
            </a:xfrm>
          </p:grpSpPr>
          <p:sp>
            <p:nvSpPr>
              <p:cNvPr id="63493" name="Oval 5">
                <a:extLst>
                  <a:ext uri="{FF2B5EF4-FFF2-40B4-BE49-F238E27FC236}">
                    <a16:creationId xmlns:a16="http://schemas.microsoft.com/office/drawing/2014/main" xmlns="" id="{1757873A-B0C9-4692-8F1A-7C633E07D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2832" cy="2832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FF00"/>
                  </a:solidFill>
                  <a:latin typeface=".VnTime" pitchFamily="34" charset="0"/>
                </a:endParaRPr>
              </a:p>
            </p:txBody>
          </p:sp>
          <p:sp>
            <p:nvSpPr>
              <p:cNvPr id="63494" name="Oval 6">
                <a:extLst>
                  <a:ext uri="{FF2B5EF4-FFF2-40B4-BE49-F238E27FC236}">
                    <a16:creationId xmlns:a16="http://schemas.microsoft.com/office/drawing/2014/main" xmlns="" id="{5CD6789A-B803-401A-AAC1-F99321BC1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2160" cy="2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495" name="Rectangle 7">
                <a:extLst>
                  <a:ext uri="{FF2B5EF4-FFF2-40B4-BE49-F238E27FC236}">
                    <a16:creationId xmlns:a16="http://schemas.microsoft.com/office/drawing/2014/main" xmlns="" id="{69F66F89-B701-4F29-82C8-1D8634F59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112"/>
                <a:ext cx="1104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3496" name="Rectangle 8">
              <a:extLst>
                <a:ext uri="{FF2B5EF4-FFF2-40B4-BE49-F238E27FC236}">
                  <a16:creationId xmlns:a16="http://schemas.microsoft.com/office/drawing/2014/main" xmlns="" id="{EE43166E-E499-459B-91C6-25A67548C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872"/>
              <a:ext cx="2544" cy="33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6233F2EB-6E66-41A4-A00F-1B6921EEA2D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143000"/>
            <a:ext cx="5181600" cy="4495800"/>
            <a:chOff x="1344" y="624"/>
            <a:chExt cx="3264" cy="2832"/>
          </a:xfrm>
        </p:grpSpPr>
        <p:sp>
          <p:nvSpPr>
            <p:cNvPr id="64515" name="Oval 3">
              <a:extLst>
                <a:ext uri="{FF2B5EF4-FFF2-40B4-BE49-F238E27FC236}">
                  <a16:creationId xmlns:a16="http://schemas.microsoft.com/office/drawing/2014/main" xmlns="" id="{3B1AC79E-34A2-4620-8CAC-1030075CE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64516" name="Oval 4">
              <a:extLst>
                <a:ext uri="{FF2B5EF4-FFF2-40B4-BE49-F238E27FC236}">
                  <a16:creationId xmlns:a16="http://schemas.microsoft.com/office/drawing/2014/main" xmlns="" id="{26BEA409-2D7C-4DF6-B095-15DDE7199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17" name="Rectangle 5">
              <a:extLst>
                <a:ext uri="{FF2B5EF4-FFF2-40B4-BE49-F238E27FC236}">
                  <a16:creationId xmlns:a16="http://schemas.microsoft.com/office/drawing/2014/main" xmlns="" id="{DC0BF429-A98D-49D1-9650-475B793B3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6630" name="Rectangle 6">
            <a:extLst>
              <a:ext uri="{FF2B5EF4-FFF2-40B4-BE49-F238E27FC236}">
                <a16:creationId xmlns:a16="http://schemas.microsoft.com/office/drawing/2014/main" xmlns="" id="{868B088E-8944-4A74-A8F1-4EFE6EBA0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971800"/>
            <a:ext cx="4038600" cy="5334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4519" name="Picture 7" descr="ban viet">
            <a:extLst>
              <a:ext uri="{FF2B5EF4-FFF2-40B4-BE49-F238E27FC236}">
                <a16:creationId xmlns:a16="http://schemas.microsoft.com/office/drawing/2014/main" xmlns="" id="{449EB073-4093-42CC-8033-B45A5B6E2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857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but viet chi">
            <a:extLst>
              <a:ext uri="{FF2B5EF4-FFF2-40B4-BE49-F238E27FC236}">
                <a16:creationId xmlns:a16="http://schemas.microsoft.com/office/drawing/2014/main" xmlns="" id="{49831382-8D55-43B0-A51F-DACA3E8B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9144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xmlns="" id="{E73FAFF8-0CF1-4A59-A1AC-1ABECA134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1066800"/>
            <a:ext cx="2438400" cy="801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52000" b="1">
                <a:solidFill>
                  <a:srgbClr val="0000CC"/>
                </a:solidFill>
                <a:latin typeface=".VnAristote" pitchFamily="34" charset="0"/>
              </a:rPr>
              <a:t>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A78EC91C-0042-4CA8-BD99-656DC1488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0"/>
            <a:ext cx="243840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2800" b="1">
                <a:solidFill>
                  <a:srgbClr val="0000CC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FB030AF2-03DD-4FAA-B91F-85E929C55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524000"/>
            <a:ext cx="25908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0" b="1">
                <a:solidFill>
                  <a:srgbClr val="0000CC"/>
                </a:solidFill>
                <a:latin typeface="Times New Roman" panose="02020603050405020304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0A2E2B77-AD73-4058-8181-BF8C525B6B5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828800"/>
            <a:ext cx="2814638" cy="3268663"/>
            <a:chOff x="1536" y="384"/>
            <a:chExt cx="2976" cy="3456"/>
          </a:xfrm>
        </p:grpSpPr>
        <p:grpSp>
          <p:nvGrpSpPr>
            <p:cNvPr id="66563" name="Group 3">
              <a:extLst>
                <a:ext uri="{FF2B5EF4-FFF2-40B4-BE49-F238E27FC236}">
                  <a16:creationId xmlns:a16="http://schemas.microsoft.com/office/drawing/2014/main" xmlns="" id="{C868DCC3-CA6D-45BF-9D5B-84BB37A1A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1258"/>
              <a:ext cx="2976" cy="2582"/>
              <a:chOff x="1344" y="624"/>
              <a:chExt cx="3264" cy="2832"/>
            </a:xfrm>
          </p:grpSpPr>
          <p:sp>
            <p:nvSpPr>
              <p:cNvPr id="66564" name="Oval 4">
                <a:extLst>
                  <a:ext uri="{FF2B5EF4-FFF2-40B4-BE49-F238E27FC236}">
                    <a16:creationId xmlns:a16="http://schemas.microsoft.com/office/drawing/2014/main" xmlns="" id="{153304B2-AFBF-455F-A499-19FAFBC4C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624"/>
                <a:ext cx="2832" cy="2832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FF3300"/>
                  </a:solidFill>
                  <a:latin typeface=".VnTime" pitchFamily="34" charset="0"/>
                </a:endParaRPr>
              </a:p>
            </p:txBody>
          </p:sp>
          <p:sp>
            <p:nvSpPr>
              <p:cNvPr id="66565" name="Oval 5">
                <a:extLst>
                  <a:ext uri="{FF2B5EF4-FFF2-40B4-BE49-F238E27FC236}">
                    <a16:creationId xmlns:a16="http://schemas.microsoft.com/office/drawing/2014/main" xmlns="" id="{DF37F5D8-CB29-4304-8699-856D3F502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960"/>
                <a:ext cx="2160" cy="2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566" name="Rectangle 6">
                <a:extLst>
                  <a:ext uri="{FF2B5EF4-FFF2-40B4-BE49-F238E27FC236}">
                    <a16:creationId xmlns:a16="http://schemas.microsoft.com/office/drawing/2014/main" xmlns="" id="{1C7A4757-150D-46A8-92A7-675D18151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2112"/>
                <a:ext cx="1104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6567" name="Rectangle 7">
              <a:extLst>
                <a:ext uri="{FF2B5EF4-FFF2-40B4-BE49-F238E27FC236}">
                  <a16:creationId xmlns:a16="http://schemas.microsoft.com/office/drawing/2014/main" xmlns="" id="{8B544E83-333D-4D94-814B-899ECC080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319"/>
              <a:ext cx="2320" cy="306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66568" name="Group 8">
              <a:extLst>
                <a:ext uri="{FF2B5EF4-FFF2-40B4-BE49-F238E27FC236}">
                  <a16:creationId xmlns:a16="http://schemas.microsoft.com/office/drawing/2014/main" xmlns="" id="{288025E1-66FD-4508-8470-4B8818B858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84"/>
              <a:ext cx="1968" cy="768"/>
              <a:chOff x="1872" y="384"/>
              <a:chExt cx="1968" cy="768"/>
            </a:xfrm>
          </p:grpSpPr>
          <p:sp>
            <p:nvSpPr>
              <p:cNvPr id="66569" name="AutoShape 9">
                <a:extLst>
                  <a:ext uri="{FF2B5EF4-FFF2-40B4-BE49-F238E27FC236}">
                    <a16:creationId xmlns:a16="http://schemas.microsoft.com/office/drawing/2014/main" xmlns="" id="{DA9D87C2-D813-46FC-B60B-5B83AAF0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384"/>
                <a:ext cx="1968" cy="720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570" name="AutoShape 10">
                <a:extLst>
                  <a:ext uri="{FF2B5EF4-FFF2-40B4-BE49-F238E27FC236}">
                    <a16:creationId xmlns:a16="http://schemas.microsoft.com/office/drawing/2014/main" xmlns="" id="{AAAB3A13-CAAF-41FE-99AF-2786A4098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775"/>
                <a:ext cx="1200" cy="377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>
                  <a:solidFill>
                    <a:schemeClr val="bg1"/>
                  </a:solidFill>
                  <a:latin typeface=".VnTime" pitchFamily="34" charset="0"/>
                </a:endParaRPr>
              </a:p>
            </p:txBody>
          </p:sp>
        </p:grp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nen but viet">
            <a:extLst>
              <a:ext uri="{FF2B5EF4-FFF2-40B4-BE49-F238E27FC236}">
                <a16:creationId xmlns:a16="http://schemas.microsoft.com/office/drawing/2014/main" xmlns="" id="{01D4092D-C68A-442A-A682-1E0B3F596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050"/>
            <a:ext cx="86106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89FD1001-DA00-49DB-B51C-8826F829A39C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76400"/>
            <a:ext cx="3962400" cy="4191000"/>
            <a:chOff x="1344" y="624"/>
            <a:chExt cx="3264" cy="2832"/>
          </a:xfrm>
        </p:grpSpPr>
        <p:sp>
          <p:nvSpPr>
            <p:cNvPr id="67588" name="Oval 4">
              <a:extLst>
                <a:ext uri="{FF2B5EF4-FFF2-40B4-BE49-F238E27FC236}">
                  <a16:creationId xmlns:a16="http://schemas.microsoft.com/office/drawing/2014/main" xmlns="" id="{4931AA73-FE3A-4EFB-98BB-FD5F47D16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67589" name="Oval 5">
              <a:extLst>
                <a:ext uri="{FF2B5EF4-FFF2-40B4-BE49-F238E27FC236}">
                  <a16:creationId xmlns:a16="http://schemas.microsoft.com/office/drawing/2014/main" xmlns="" id="{084744A6-9765-443E-9EB3-772A516E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0" name="Rectangle 6">
              <a:extLst>
                <a:ext uri="{FF2B5EF4-FFF2-40B4-BE49-F238E27FC236}">
                  <a16:creationId xmlns:a16="http://schemas.microsoft.com/office/drawing/2014/main" xmlns="" id="{0E907E67-EB29-49E8-9982-BDD0D6B8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0119" name="Rectangle 7">
            <a:extLst>
              <a:ext uri="{FF2B5EF4-FFF2-40B4-BE49-F238E27FC236}">
                <a16:creationId xmlns:a16="http://schemas.microsoft.com/office/drawing/2014/main" xmlns="" id="{F27AE844-E213-415C-AE2F-7849777A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352800"/>
            <a:ext cx="2743200" cy="5334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7592" name="Picture 8" descr="ban viet">
            <a:extLst>
              <a:ext uri="{FF2B5EF4-FFF2-40B4-BE49-F238E27FC236}">
                <a16:creationId xmlns:a16="http://schemas.microsoft.com/office/drawing/2014/main" xmlns="" id="{A0FCFCE2-CFE1-443D-A932-7367E221B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85725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96BFF061-2FBD-41CF-B5A3-0B356AFFA0C7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457200"/>
            <a:ext cx="2895600" cy="1219200"/>
            <a:chOff x="1872" y="384"/>
            <a:chExt cx="1968" cy="768"/>
          </a:xfrm>
        </p:grpSpPr>
        <p:sp>
          <p:nvSpPr>
            <p:cNvPr id="67594" name="AutoShape 10">
              <a:extLst>
                <a:ext uri="{FF2B5EF4-FFF2-40B4-BE49-F238E27FC236}">
                  <a16:creationId xmlns:a16="http://schemas.microsoft.com/office/drawing/2014/main" xmlns="" id="{5FB93F04-E7B5-471A-83CF-7A1F983EF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595" name="AutoShape 11">
              <a:extLst>
                <a:ext uri="{FF2B5EF4-FFF2-40B4-BE49-F238E27FC236}">
                  <a16:creationId xmlns:a16="http://schemas.microsoft.com/office/drawing/2014/main" xmlns="" id="{C35F5AC4-AD2D-4CEE-9580-3A262A2AC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xmlns="" id="{A1A3D6D9-4429-480D-ADDF-0C41E144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914400"/>
            <a:ext cx="24384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5000" b="1">
                <a:solidFill>
                  <a:srgbClr val="0000CC"/>
                </a:solidFill>
                <a:latin typeface="Times New Roman" panose="02020603050405020304" pitchFamily="18" charset="0"/>
              </a:rPr>
              <a:t>ê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E203FE50-21C3-4A84-AB1C-FD7A858B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133600"/>
            <a:ext cx="25908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5000" b="1">
                <a:solidFill>
                  <a:srgbClr val="0000CC"/>
                </a:solidFill>
                <a:latin typeface="Times New Roman" panose="02020603050405020304" pitchFamily="18" charset="0"/>
              </a:rPr>
              <a:t>Ê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2F0507EE-B3EC-4AAB-8113-53AF5104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-320675"/>
            <a:ext cx="24384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5000" b="1">
                <a:solidFill>
                  <a:srgbClr val="0000CC"/>
                </a:solidFill>
                <a:latin typeface=".VnAristote" pitchFamily="34" charset="0"/>
              </a:rPr>
              <a:t>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>
            <a:extLst>
              <a:ext uri="{FF2B5EF4-FFF2-40B4-BE49-F238E27FC236}">
                <a16:creationId xmlns:a16="http://schemas.microsoft.com/office/drawing/2014/main" xmlns="" id="{F7CD799E-883D-4BF0-A2CC-2F72DAE2EC4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667000"/>
            <a:ext cx="2373313" cy="2058988"/>
            <a:chOff x="1344" y="624"/>
            <a:chExt cx="3264" cy="2832"/>
          </a:xfrm>
        </p:grpSpPr>
        <p:sp>
          <p:nvSpPr>
            <p:cNvPr id="68611" name="Oval 3">
              <a:extLst>
                <a:ext uri="{FF2B5EF4-FFF2-40B4-BE49-F238E27FC236}">
                  <a16:creationId xmlns:a16="http://schemas.microsoft.com/office/drawing/2014/main" xmlns="" id="{0FB95083-6BC9-4C32-AA69-8F0E77223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68612" name="Oval 4">
              <a:extLst>
                <a:ext uri="{FF2B5EF4-FFF2-40B4-BE49-F238E27FC236}">
                  <a16:creationId xmlns:a16="http://schemas.microsoft.com/office/drawing/2014/main" xmlns="" id="{16C70B3F-6A83-4FEC-A6B0-784F7EF70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13" name="Rectangle 5">
              <a:extLst>
                <a:ext uri="{FF2B5EF4-FFF2-40B4-BE49-F238E27FC236}">
                  <a16:creationId xmlns:a16="http://schemas.microsoft.com/office/drawing/2014/main" xmlns="" id="{F142F981-5810-4E8B-8946-F5DBE8338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8614" name="Rectangle 6">
            <a:extLst>
              <a:ext uri="{FF2B5EF4-FFF2-40B4-BE49-F238E27FC236}">
                <a16:creationId xmlns:a16="http://schemas.microsoft.com/office/drawing/2014/main" xmlns="" id="{F914D15C-386C-40AC-B6EF-3F22F54BE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532188"/>
            <a:ext cx="1849438" cy="2444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8615" name="Group 7">
            <a:extLst>
              <a:ext uri="{FF2B5EF4-FFF2-40B4-BE49-F238E27FC236}">
                <a16:creationId xmlns:a16="http://schemas.microsoft.com/office/drawing/2014/main" xmlns="" id="{BE6C8580-F761-40A7-985B-EABEF5BD5268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981200"/>
            <a:ext cx="1568450" cy="612775"/>
            <a:chOff x="1872" y="384"/>
            <a:chExt cx="1968" cy="768"/>
          </a:xfrm>
        </p:grpSpPr>
        <p:sp>
          <p:nvSpPr>
            <p:cNvPr id="68616" name="AutoShape 8">
              <a:extLst>
                <a:ext uri="{FF2B5EF4-FFF2-40B4-BE49-F238E27FC236}">
                  <a16:creationId xmlns:a16="http://schemas.microsoft.com/office/drawing/2014/main" xmlns="" id="{C8118C75-62B3-4631-B7E7-8AF777FA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17" name="AutoShape 9">
              <a:extLst>
                <a:ext uri="{FF2B5EF4-FFF2-40B4-BE49-F238E27FC236}">
                  <a16:creationId xmlns:a16="http://schemas.microsoft.com/office/drawing/2014/main" xmlns="" id="{9FA5FC5A-B0AC-47BA-9B92-C325CFF28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grpSp>
        <p:nvGrpSpPr>
          <p:cNvPr id="68618" name="Group 10">
            <a:extLst>
              <a:ext uri="{FF2B5EF4-FFF2-40B4-BE49-F238E27FC236}">
                <a16:creationId xmlns:a16="http://schemas.microsoft.com/office/drawing/2014/main" xmlns="" id="{837C61A4-125D-495E-9D90-775F78018C47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2608263"/>
            <a:ext cx="2455863" cy="2132012"/>
            <a:chOff x="1344" y="624"/>
            <a:chExt cx="3264" cy="2832"/>
          </a:xfrm>
        </p:grpSpPr>
        <p:sp>
          <p:nvSpPr>
            <p:cNvPr id="68619" name="Oval 11">
              <a:extLst>
                <a:ext uri="{FF2B5EF4-FFF2-40B4-BE49-F238E27FC236}">
                  <a16:creationId xmlns:a16="http://schemas.microsoft.com/office/drawing/2014/main" xmlns="" id="{38190832-6B71-4B47-BCD2-AAC5AE2A6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624"/>
              <a:ext cx="2832" cy="2832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3300"/>
                </a:solidFill>
                <a:latin typeface=".VnTime" pitchFamily="34" charset="0"/>
              </a:endParaRPr>
            </a:p>
          </p:txBody>
        </p:sp>
        <p:sp>
          <p:nvSpPr>
            <p:cNvPr id="68620" name="Oval 12">
              <a:extLst>
                <a:ext uri="{FF2B5EF4-FFF2-40B4-BE49-F238E27FC236}">
                  <a16:creationId xmlns:a16="http://schemas.microsoft.com/office/drawing/2014/main" xmlns="" id="{4816232E-01AE-4BE0-AB1F-86751F3DF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960"/>
              <a:ext cx="2160" cy="2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621" name="Rectangle 13">
              <a:extLst>
                <a:ext uri="{FF2B5EF4-FFF2-40B4-BE49-F238E27FC236}">
                  <a16:creationId xmlns:a16="http://schemas.microsoft.com/office/drawing/2014/main" xmlns="" id="{24286514-4320-47FC-80FF-F5699047F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112"/>
              <a:ext cx="1104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8622" name="Rectangle 14">
            <a:extLst>
              <a:ext uri="{FF2B5EF4-FFF2-40B4-BE49-F238E27FC236}">
                <a16:creationId xmlns:a16="http://schemas.microsoft.com/office/drawing/2014/main" xmlns="" id="{132C9E40-5426-43CB-95D3-319EC84F0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5038"/>
            <a:ext cx="1914525" cy="254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23" name="Text Box 15">
            <a:extLst>
              <a:ext uri="{FF2B5EF4-FFF2-40B4-BE49-F238E27FC236}">
                <a16:creationId xmlns:a16="http://schemas.microsoft.com/office/drawing/2014/main" xmlns="" id="{F0C1B4DC-FB92-48DA-904E-11B7F59F9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4150"/>
            <a:ext cx="270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b="1" i="1">
                <a:solidFill>
                  <a:srgbClr val="FF00FF"/>
                </a:solidFill>
                <a:latin typeface=".VnTime" pitchFamily="34" charset="0"/>
              </a:rPr>
              <a:t>So s¸nh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xmlns="" id="{B362376D-AAEA-40A9-B0D2-B6B047908DE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635" name="Picture 3" descr="k2">
            <a:extLst>
              <a:ext uri="{FF2B5EF4-FFF2-40B4-BE49-F238E27FC236}">
                <a16:creationId xmlns:a16="http://schemas.microsoft.com/office/drawing/2014/main" xmlns="" id="{6918CFD7-5BC6-49AC-8038-B39251E6DAA6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6858000"/>
          </a:xfrm>
          <a:noFill/>
        </p:spPr>
      </p:pic>
      <p:sp>
        <p:nvSpPr>
          <p:cNvPr id="69636" name="WordArt 4">
            <a:extLst>
              <a:ext uri="{FF2B5EF4-FFF2-40B4-BE49-F238E27FC236}">
                <a16:creationId xmlns:a16="http://schemas.microsoft.com/office/drawing/2014/main" xmlns="" id="{E83E2E29-5360-4708-94B8-4E67130DB8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819400"/>
            <a:ext cx="7353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3: LUYỆN TẬP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aitri cung toi\Pictures\hinh anh dep\imagesCAT6KUEX.jpg">
            <a:extLst>
              <a:ext uri="{FF2B5EF4-FFF2-40B4-BE49-F238E27FC236}">
                <a16:creationId xmlns:a16="http://schemas.microsoft.com/office/drawing/2014/main" xmlns="" id="{6755C0B8-D2E4-4D46-B923-10C25EDC4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25" y="0"/>
            <a:ext cx="924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WordArt 5">
            <a:extLst>
              <a:ext uri="{FF2B5EF4-FFF2-40B4-BE49-F238E27FC236}">
                <a16:creationId xmlns:a16="http://schemas.microsoft.com/office/drawing/2014/main" xmlns="" id="{305483AD-1094-4186-9B3C-7EA2A3950D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752600"/>
            <a:ext cx="50292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  <a:p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Hái hoa tặng mẹ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DC30E2CA-F021-434B-B1F9-361E95B735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0899" name="Picture 3" descr="k2">
            <a:extLst>
              <a:ext uri="{FF2B5EF4-FFF2-40B4-BE49-F238E27FC236}">
                <a16:creationId xmlns:a16="http://schemas.microsoft.com/office/drawing/2014/main" xmlns="" id="{25EA9E7D-8EF8-4BF7-A389-119C034CD117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6858000"/>
          </a:xfrm>
          <a:noFill/>
        </p:spPr>
      </p:pic>
      <p:sp>
        <p:nvSpPr>
          <p:cNvPr id="80900" name="WordArt 4">
            <a:extLst>
              <a:ext uri="{FF2B5EF4-FFF2-40B4-BE49-F238E27FC236}">
                <a16:creationId xmlns:a16="http://schemas.microsoft.com/office/drawing/2014/main" xmlns="" id="{DA83BDDC-30F8-4294-A7F5-F1BD25C21C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819400"/>
            <a:ext cx="7353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chơi:Chung sức</a:t>
            </a:r>
            <a:endParaRPr lang="en-US" sz="36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xmlns="" id="{ECE69765-55FC-43FC-AB9A-490A85D030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2227" name="Picture 3" descr="k2">
            <a:extLst>
              <a:ext uri="{FF2B5EF4-FFF2-40B4-BE49-F238E27FC236}">
                <a16:creationId xmlns:a16="http://schemas.microsoft.com/office/drawing/2014/main" xmlns="" id="{357238B4-8518-43CF-8097-F9E7EACC0A72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76200" y="-152400"/>
            <a:ext cx="9144000" cy="6858000"/>
          </a:xfrm>
          <a:noFill/>
        </p:spPr>
      </p:pic>
      <p:sp>
        <p:nvSpPr>
          <p:cNvPr id="52228" name="WordArt 4">
            <a:extLst>
              <a:ext uri="{FF2B5EF4-FFF2-40B4-BE49-F238E27FC236}">
                <a16:creationId xmlns:a16="http://schemas.microsoft.com/office/drawing/2014/main" xmlns="" id="{E65612AE-EBF8-4F2E-87E3-CE25EDCF86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658100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động1: Ổn định Trò chuyện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r_06_c">
            <a:extLst>
              <a:ext uri="{FF2B5EF4-FFF2-40B4-BE49-F238E27FC236}">
                <a16:creationId xmlns:a16="http://schemas.microsoft.com/office/drawing/2014/main" xmlns="" id="{CADE2A88-7F57-4C22-AC27-2428B208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WordArt 3">
            <a:extLst>
              <a:ext uri="{FF2B5EF4-FFF2-40B4-BE49-F238E27FC236}">
                <a16:creationId xmlns:a16="http://schemas.microsoft.com/office/drawing/2014/main" xmlns="" id="{66AECEFE-A0ED-4761-A7E6-08421FD325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981075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56"/>
              </a:avLst>
            </a:prstTxWarp>
          </a:bodyPr>
          <a:lstStyle/>
          <a:p>
            <a:r>
              <a:rPr lang="en-US" sz="28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thúc!</a:t>
            </a:r>
          </a:p>
        </p:txBody>
      </p:sp>
      <p:pic>
        <p:nvPicPr>
          <p:cNvPr id="57348" name="Picture 4" descr="TIEDYE">
            <a:extLst>
              <a:ext uri="{FF2B5EF4-FFF2-40B4-BE49-F238E27FC236}">
                <a16:creationId xmlns:a16="http://schemas.microsoft.com/office/drawing/2014/main" xmlns="" id="{74863998-7CCD-437E-8C50-4EFD7A276B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362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TIEDYE">
            <a:extLst>
              <a:ext uri="{FF2B5EF4-FFF2-40B4-BE49-F238E27FC236}">
                <a16:creationId xmlns:a16="http://schemas.microsoft.com/office/drawing/2014/main" xmlns="" id="{EB54BB66-0F34-4C27-B140-EE13F4DFAE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2362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firew1">
            <a:extLst>
              <a:ext uri="{FF2B5EF4-FFF2-40B4-BE49-F238E27FC236}">
                <a16:creationId xmlns:a16="http://schemas.microsoft.com/office/drawing/2014/main" xmlns="" id="{9AC8698E-3207-4E28-85DC-47802B3482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41438"/>
            <a:ext cx="1990725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7" descr="Froc1">
            <a:extLst>
              <a:ext uri="{FF2B5EF4-FFF2-40B4-BE49-F238E27FC236}">
                <a16:creationId xmlns:a16="http://schemas.microsoft.com/office/drawing/2014/main" xmlns="" id="{C075D2B1-1A95-4B98-BF8D-C3A630D3A1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00200"/>
            <a:ext cx="4046537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WordArt 8">
            <a:extLst>
              <a:ext uri="{FF2B5EF4-FFF2-40B4-BE49-F238E27FC236}">
                <a16:creationId xmlns:a16="http://schemas.microsoft.com/office/drawing/2014/main" xmlns="" id="{D5D52D64-0993-4513-B8C6-FFF3CB782A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2852738"/>
            <a:ext cx="7239000" cy="14271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solidFill>
                  <a:srgbClr val="66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C¶m ¬n c¸c c« gi¸o vµ c¸c bÐ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ANd9GcQmxDjBuvz-HCzpfc0IVsL9Sc5qcUVvrPx-LuvtBuOtgBmQICed">
            <a:extLst>
              <a:ext uri="{FF2B5EF4-FFF2-40B4-BE49-F238E27FC236}">
                <a16:creationId xmlns:a16="http://schemas.microsoft.com/office/drawing/2014/main" xmlns="" id="{16E34119-2F3B-4731-8C8B-D882352B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08D8C1DB-5094-4226-A43D-EE64F75EBA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vi-V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2947" name="Picture 4" descr="22[3]">
            <a:extLst>
              <a:ext uri="{FF2B5EF4-FFF2-40B4-BE49-F238E27FC236}">
                <a16:creationId xmlns:a16="http://schemas.microsoft.com/office/drawing/2014/main" xmlns="" id="{32A0B18F-DFFE-429E-8408-36E3578A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17" descr="Tivi1">
            <a:extLst>
              <a:ext uri="{FF2B5EF4-FFF2-40B4-BE49-F238E27FC236}">
                <a16:creationId xmlns:a16="http://schemas.microsoft.com/office/drawing/2014/main" xmlns="" id="{78C572FC-0604-4C91-BA8E-CFC0A4F1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kitchen_design_hardwood_mouldings">
            <a:extLst>
              <a:ext uri="{FF2B5EF4-FFF2-40B4-BE49-F238E27FC236}">
                <a16:creationId xmlns:a16="http://schemas.microsoft.com/office/drawing/2014/main" xmlns="" id="{4B629869-0729-4C7F-A594-AD006EBD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935277124_ngu011">
            <a:extLst>
              <a:ext uri="{FF2B5EF4-FFF2-40B4-BE49-F238E27FC236}">
                <a16:creationId xmlns:a16="http://schemas.microsoft.com/office/drawing/2014/main" xmlns="" id="{10CF52BA-F314-40F4-BBEB-51FEF1F60062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58378" name="Picture 10" descr="Kết quả hình ảnh cho hinh anh bong dien trang trí">
            <a:extLst>
              <a:ext uri="{FF2B5EF4-FFF2-40B4-BE49-F238E27FC236}">
                <a16:creationId xmlns:a16="http://schemas.microsoft.com/office/drawing/2014/main" xmlns="" id="{D58C1826-1901-4E2B-BB8F-AC5B4ABB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2362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xmlns="" id="{F2698558-19EB-4C3B-A3B5-2C532FBB9A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947" name="Picture 3" descr="k2">
            <a:extLst>
              <a:ext uri="{FF2B5EF4-FFF2-40B4-BE49-F238E27FC236}">
                <a16:creationId xmlns:a16="http://schemas.microsoft.com/office/drawing/2014/main" xmlns="" id="{7D2A7A93-A60E-4982-942E-BF76A7FFFAE2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152400"/>
            <a:ext cx="9144000" cy="6858000"/>
          </a:xfrm>
          <a:noFill/>
        </p:spPr>
      </p:pic>
      <p:sp>
        <p:nvSpPr>
          <p:cNvPr id="82948" name="WordArt 4">
            <a:extLst>
              <a:ext uri="{FF2B5EF4-FFF2-40B4-BE49-F238E27FC236}">
                <a16:creationId xmlns:a16="http://schemas.microsoft.com/office/drawing/2014/main" xmlns="" id="{33E8C871-F54F-4877-9AC3-44A5D55AD7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819400"/>
            <a:ext cx="46482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r>
              <a:rPr lang="en-US" sz="32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Làm quen chữ e,ê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>
            <a:extLst>
              <a:ext uri="{FF2B5EF4-FFF2-40B4-BE49-F238E27FC236}">
                <a16:creationId xmlns:a16="http://schemas.microsoft.com/office/drawing/2014/main" xmlns="" id="{E49B1896-9183-44D3-9383-046A91FA9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57800"/>
            <a:ext cx="457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7200"/>
              <a:t>Đèn điện</a:t>
            </a:r>
          </a:p>
        </p:txBody>
      </p:sp>
      <p:pic>
        <p:nvPicPr>
          <p:cNvPr id="61444" name="Picture 4" descr="Kết quả hình ảnh cho hinh anh bong dien trang trí">
            <a:extLst>
              <a:ext uri="{FF2B5EF4-FFF2-40B4-BE49-F238E27FC236}">
                <a16:creationId xmlns:a16="http://schemas.microsoft.com/office/drawing/2014/main" xmlns="" id="{1850FAEA-4CB7-4FD8-8DF2-F4665A73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xmlns="" id="{CD2B3A7A-C3A3-407B-8251-B62B6C47C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70125"/>
            <a:ext cx="9604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0" b="1">
                <a:solidFill>
                  <a:srgbClr val="00FF00"/>
                </a:solidFill>
              </a:rPr>
              <a:t>e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F71DCCCF-A722-4841-B215-D25606403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86000"/>
            <a:ext cx="9604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0" b="1">
                <a:solidFill>
                  <a:srgbClr val="00FF00"/>
                </a:solidFill>
              </a:rPr>
              <a:t>ê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xmlns="" id="{71B5D9B4-0630-476D-873E-C488FC301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70125"/>
            <a:ext cx="9604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0" b="1">
                <a:solidFill>
                  <a:srgbClr val="00FF00"/>
                </a:solidFill>
              </a:rPr>
              <a:t>è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A0879BDB-F31E-447C-9B37-DE30615A1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286000"/>
            <a:ext cx="10382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0" b="1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F4273AA1-B000-43D7-B69F-301B7803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286000"/>
            <a:ext cx="10382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0" b="1">
                <a:solidFill>
                  <a:srgbClr val="00FF00"/>
                </a:solidFill>
              </a:rPr>
              <a:t>đ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2DC2D9BC-5AE4-4C95-AA72-3852CE16C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70125"/>
            <a:ext cx="10382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0" b="1">
                <a:solidFill>
                  <a:srgbClr val="00FF00"/>
                </a:solidFill>
              </a:rPr>
              <a:t>đ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27E904C2-3E9C-40E7-9AA8-92BA4231C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270125"/>
            <a:ext cx="5715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0" b="1">
                <a:solidFill>
                  <a:srgbClr val="00FF00"/>
                </a:solidFill>
              </a:rPr>
              <a:t>i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0BFB904C-B09A-4F73-A0AA-EF360841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270125"/>
            <a:ext cx="10382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0" b="1">
                <a:solidFill>
                  <a:srgbClr val="00FF00"/>
                </a:solidFill>
              </a:rPr>
              <a:t>n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D900E18A-A5B6-4260-8C34-7D801BB53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286000"/>
            <a:ext cx="9604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000" b="1">
                <a:solidFill>
                  <a:srgbClr val="00FF00"/>
                </a:solidFill>
                <a:latin typeface="Times New Roman" panose="02020603050405020304" pitchFamily="18" charset="0"/>
              </a:rPr>
              <a:t>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125</Words>
  <Application>Microsoft Office PowerPoint</Application>
  <PresentationFormat>On-screen Show (4:3)</PresentationFormat>
  <Paragraphs>46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Bich_Hong</dc:creator>
  <cp:lastModifiedBy>ph</cp:lastModifiedBy>
  <cp:revision>30</cp:revision>
  <cp:lastPrinted>1601-01-01T00:00:00Z</cp:lastPrinted>
  <dcterms:created xsi:type="dcterms:W3CDTF">2012-09-07T10:43:06Z</dcterms:created>
  <dcterms:modified xsi:type="dcterms:W3CDTF">2021-05-10T05:34:54Z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