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8" r:id="rId4"/>
    <p:sldId id="267" r:id="rId5"/>
    <p:sldId id="258" r:id="rId6"/>
    <p:sldId id="259" r:id="rId7"/>
    <p:sldId id="260" r:id="rId8"/>
    <p:sldId id="262" r:id="rId9"/>
    <p:sldId id="265" r:id="rId10"/>
    <p:sldId id="266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27A16-BBF8-4B2E-BC73-4E759B5776A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E326B-FA00-4B41-8EDC-ABD2F3303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8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326B-FA00-4B41-8EDC-ABD2F33033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E326B-FA00-4B41-8EDC-ABD2F33033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4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1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1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9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9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0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0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69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5AE92-0423-4188-A6BD-1A6CB41617A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C1DE6-487A-4C4C-9C4E-E46031234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4017" y="3881406"/>
            <a:ext cx="5164626" cy="609601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H PRI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Ktla</a:t>
            </a:r>
            <a:endParaRPr lang="en-US" sz="2800" b="1" dirty="0">
              <a:solidFill>
                <a:srgbClr val="2A25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802" y="1447800"/>
            <a:ext cx="7346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CHÀO MỪNG QUÝ CÔ GIÁO ĐẾN DỰ GIỜ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9632" y="2373225"/>
            <a:ext cx="389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438401" y="2843893"/>
            <a:ext cx="3199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624017" y="3368696"/>
            <a:ext cx="619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: CHỈ CÓ MỘT TRÊN ĐỜI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46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57200"/>
            <a:ext cx="7772400" cy="7620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“THI AI NHANH”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2257507"/>
            <a:ext cx="5486400" cy="66436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006" y="3780508"/>
            <a:ext cx="5486400" cy="66858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hiCoMotTrenD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206" y="1909844"/>
            <a:ext cx="347663" cy="347663"/>
          </a:xfrm>
          <a:prstGeom prst="rect">
            <a:avLst/>
          </a:prstGeom>
        </p:spPr>
      </p:pic>
      <p:pic>
        <p:nvPicPr>
          <p:cNvPr id="10" name="ChoC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9391" y="327238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1" y="2536448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CẢM ƠN QUÝ CÔ GIÁO</a:t>
            </a:r>
          </a:p>
          <a:p>
            <a:pPr algn="ctr"/>
            <a:r>
              <a:rPr lang="en-US" sz="40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ĐÃ LẮNG NGHE</a:t>
            </a:r>
            <a:r>
              <a:rPr lang="en-US" b="1" dirty="0" smtClean="0">
                <a:solidFill>
                  <a:srgbClr val="2A25ED"/>
                </a:solidFill>
              </a:rPr>
              <a:t> </a:t>
            </a:r>
            <a:endParaRPr lang="en-US" b="1" dirty="0">
              <a:solidFill>
                <a:srgbClr val="2A2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6971"/>
            <a:ext cx="7772400" cy="9932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y Pc\Desktop\hinh nen ppt\1 c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5688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543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5" y="868680"/>
            <a:ext cx="7551965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"/>
            <a:ext cx="6477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57200"/>
            <a:ext cx="7772400" cy="7620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800" b="1" dirty="0">
              <a:solidFill>
                <a:srgbClr val="2A25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iCoMotTrenDoi-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8186" y="2057399"/>
            <a:ext cx="347663" cy="347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2405061"/>
            <a:ext cx="5486400" cy="5881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5000" y="3602038"/>
            <a:ext cx="5486400" cy="6651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hiCoMotTrenD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4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57200"/>
            <a:ext cx="7772400" cy="7620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2A25ED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2A25E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2234679"/>
            <a:ext cx="5486400" cy="6310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5000" y="3602038"/>
            <a:ext cx="5486400" cy="6651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oCon-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071" y="1887016"/>
            <a:ext cx="347663" cy="347663"/>
          </a:xfrm>
          <a:prstGeom prst="rect">
            <a:avLst/>
          </a:prstGeom>
        </p:spPr>
      </p:pic>
      <p:pic>
        <p:nvPicPr>
          <p:cNvPr id="6" name="ChoC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67</Words>
  <Application>Microsoft Office PowerPoint</Application>
  <PresentationFormat>On-screen Show (4:3)</PresentationFormat>
  <Paragraphs>19</Paragraphs>
  <Slides>11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         Hoạt động 1: Trò chuyện         </vt:lpstr>
      <vt:lpstr>PowerPoint Presentation</vt:lpstr>
      <vt:lpstr>PowerPoint Presentation</vt:lpstr>
      <vt:lpstr>                   </vt:lpstr>
      <vt:lpstr>                   </vt:lpstr>
      <vt:lpstr>                   </vt:lpstr>
      <vt:lpstr>             </vt:lpstr>
      <vt:lpstr>             </vt:lpstr>
      <vt:lpstr>           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cô đến dự giờ Môn: giáo dục âm nhạc Chủ đề: Gia đình Đề tài: Chỉ có một trên đời giáo viên: H Đuyl Ktla</dc:title>
  <dc:creator>My Pc</dc:creator>
  <cp:lastModifiedBy>My Pc</cp:lastModifiedBy>
  <cp:revision>38</cp:revision>
  <dcterms:created xsi:type="dcterms:W3CDTF">2019-10-26T12:42:45Z</dcterms:created>
  <dcterms:modified xsi:type="dcterms:W3CDTF">2020-11-09T02:23:33Z</dcterms:modified>
</cp:coreProperties>
</file>